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01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31.01.2023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928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31.01.2023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380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31.01.2023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933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31.01.2023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3151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31.01.2023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673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31.01.2023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965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31.01.2023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026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31.01.2023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912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31.01.2023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680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31.01.2023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3396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31.01.2023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428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7DBCB-8A21-4184-A605-E0C72B72C0B0}" type="datetimeFigureOut">
              <a:rPr lang="nb-NO" smtClean="0"/>
              <a:t>31.01.2023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9097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vrund diagonale hjørner i rektangel 2"/>
          <p:cNvSpPr/>
          <p:nvPr/>
        </p:nvSpPr>
        <p:spPr>
          <a:xfrm>
            <a:off x="572655" y="3404139"/>
            <a:ext cx="1358445" cy="3155230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Trinn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Bli kjent med daglige rutiner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Være med veileder ut på liste for å bli kjent med pasientgruppen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Sette mål for praksis. Avklare forventninger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Gjennomgå </a:t>
            </a:r>
            <a:r>
              <a:rPr kumimoji="0" lang="nb-NO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ferdighetsskjema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LUB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8,9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Avrund diagonale hjørner i rektangel 3"/>
          <p:cNvSpPr/>
          <p:nvPr/>
        </p:nvSpPr>
        <p:spPr>
          <a:xfrm>
            <a:off x="1928029" y="2759222"/>
            <a:ext cx="1313821" cy="3657305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Trinn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Kartlegger, planlegger og gjennomfører sykepleie sammen med veileder.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(stell, lage mat, gi medisiner, injeksjoner, infusjoner, sårstell + andre sykepleiefaglige prosedyrer)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Få innføring i praksisstedets dokumentasjons- og </a:t>
            </a:r>
            <a:r>
              <a:rPr kumimoji="0" lang="nb-NO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kvalitetssystem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LUB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nb-NO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1,4,6,8,9,11,14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vrund diagonale hjørner i rektangel 5"/>
          <p:cNvSpPr/>
          <p:nvPr/>
        </p:nvSpPr>
        <p:spPr>
          <a:xfrm>
            <a:off x="3222508" y="2546812"/>
            <a:ext cx="1388227" cy="3869715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Trinn 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Kartlegger, planlegger, gjennomfører og evaluerer sykepleie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Være med på mottak av ny pasient og/eller utskrevet pas fra annen helseinstitusjon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Innføring i praksisstedets rutiner for </a:t>
            </a:r>
            <a:r>
              <a:rPr kumimoji="0" lang="nb-NO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medikament-håndtering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LUB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nb-NO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1,2,4,6,8,9,11,14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vrund diagonale hjørner i rektangel 6"/>
          <p:cNvSpPr/>
          <p:nvPr/>
        </p:nvSpPr>
        <p:spPr>
          <a:xfrm>
            <a:off x="4625527" y="1828526"/>
            <a:ext cx="1369861" cy="4593283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Trinn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Velge primærpasienter og følge opp disse sammen med veileder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Få oversikt over pasientenes situasjon og sette seg inn i primærsykepleiers ansvarsområde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Identifiserer og forholder seg til etiske utfordringer og kan begrunne sin praksis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Få kjennskap til organisering av </a:t>
            </a:r>
            <a:r>
              <a:rPr kumimoji="0" lang="nb-NO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tjenestene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LUB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1,2,4,5,6,7,8,9,10,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11,12, </a:t>
            </a:r>
            <a:r>
              <a:rPr kumimoji="0" lang="nb-NO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vrund diagonale hjørner i rektangel 8"/>
          <p:cNvSpPr/>
          <p:nvPr/>
        </p:nvSpPr>
        <p:spPr>
          <a:xfrm>
            <a:off x="5991341" y="1595538"/>
            <a:ext cx="1523797" cy="4830617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Trinn 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Planlegger og leder egen sykepleieutøvelse ved å utføre pasientbesøk uten veileder og følge opp primærpasientene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Utøve forsvarlig sykepleie i samsvar med lover og forskrifter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Dokumenterer i samsvar med faglige og juridiske krav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 rapport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Delta på tverrfaglige samarbeidsmøter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evt. hospitere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(Samhandle tverrprofesjonelt</a:t>
            </a:r>
            <a:r>
              <a:rPr kumimoji="0" lang="nb-NO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LUB</a:t>
            </a:r>
            <a:r>
              <a:rPr kumimoji="0" lang="nb-NO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:1,2,3,4,5,6,7,8,9,10,11,12,13,14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vrund diagonale hjørner i rektangel 9"/>
          <p:cNvSpPr/>
          <p:nvPr/>
        </p:nvSpPr>
        <p:spPr>
          <a:xfrm>
            <a:off x="7499723" y="1343770"/>
            <a:ext cx="1504229" cy="5236989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Trinn 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Utføre 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pasientbesøk og følge opp primærpasientene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Arbeide kunnskapsbasert og formidle sykepleiefaglig forståelse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Trene det kliniske blikket. Vise forståelse og observasjonsevne for pasientens situasjon. Identifisere behovsendringer, og iverksette nødvendige tiltak.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(ADL + IPLOS)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LUB</a:t>
            </a:r>
            <a:r>
              <a:rPr kumimoji="0" lang="nb-NO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:1,2,3,4,5,6,7,8,9,10,11,12,13,14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vrund diagonale hjørner i rektangel 11"/>
          <p:cNvSpPr/>
          <p:nvPr/>
        </p:nvSpPr>
        <p:spPr>
          <a:xfrm>
            <a:off x="8953256" y="1189166"/>
            <a:ext cx="1530017" cy="5236989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Trinn 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Utføre pasientbesøk og følge opp primærpasientene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Ivaretar og samarbeider med pårørende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Delta i faglige diskusjoner som bidrar til kvalitetssikring i tjenestene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Delta på internundervisning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LUB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:1,2,3,4,5,6,7,8,9,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10,11,12,13,14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vrund diagonale hjørner i rektangel 13"/>
          <p:cNvSpPr/>
          <p:nvPr/>
        </p:nvSpPr>
        <p:spPr>
          <a:xfrm>
            <a:off x="10483273" y="868282"/>
            <a:ext cx="1547762" cy="5569650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Trinn 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Planlegge og gjennomføre hele arbeidsdagen fra start til slutt med veileder som ledsager (Delegere oppgaver til veileder)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 ansvar for rapporter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Gjennomføre selvstendig mottak av ny pasient/utskrevet pasient.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LUB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:1,2,3,4,5,6,7,8,9,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10,11,12,13,14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00" b="1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000" b="1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Pil høyre 15"/>
          <p:cNvSpPr/>
          <p:nvPr/>
        </p:nvSpPr>
        <p:spPr>
          <a:xfrm>
            <a:off x="572655" y="6271551"/>
            <a:ext cx="11574037" cy="5818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Refleksjon i praksis - daglig</a:t>
            </a:r>
          </a:p>
        </p:txBody>
      </p:sp>
      <p:sp>
        <p:nvSpPr>
          <p:cNvPr id="17" name="Avrund diagonale hjørner i rektangel 16"/>
          <p:cNvSpPr/>
          <p:nvPr/>
        </p:nvSpPr>
        <p:spPr>
          <a:xfrm>
            <a:off x="524418" y="1034558"/>
            <a:ext cx="2844800" cy="1468582"/>
          </a:xfrm>
          <a:prstGeom prst="round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Individuell tilpasning etter den enkelte students forutsetninger og utvikling </a:t>
            </a:r>
          </a:p>
        </p:txBody>
      </p:sp>
      <p:sp>
        <p:nvSpPr>
          <p:cNvPr id="19" name="TekstSylinder 18"/>
          <p:cNvSpPr txBox="1"/>
          <p:nvPr/>
        </p:nvSpPr>
        <p:spPr>
          <a:xfrm>
            <a:off x="675677" y="546560"/>
            <a:ext cx="894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Oppfølging av studenter i praksis i hjemmesykepleien – prosjekt PROFF</a:t>
            </a:r>
          </a:p>
        </p:txBody>
      </p:sp>
    </p:spTree>
    <p:extLst>
      <p:ext uri="{BB962C8B-B14F-4D97-AF65-F5344CB8AC3E}">
        <p14:creationId xmlns:p14="http://schemas.microsoft.com/office/powerpoint/2010/main" val="12697537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354</Words>
  <Application>Microsoft Office PowerPoint</Application>
  <PresentationFormat>Widescreen</PresentationFormat>
  <Paragraphs>223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Ann-Chatrin Linqvist Leonardsen</dc:creator>
  <cp:lastModifiedBy>Martine Hemstad Lyslid</cp:lastModifiedBy>
  <cp:revision>2</cp:revision>
  <dcterms:created xsi:type="dcterms:W3CDTF">2021-03-16T18:13:34Z</dcterms:created>
  <dcterms:modified xsi:type="dcterms:W3CDTF">2023-01-31T11:25:57Z</dcterms:modified>
</cp:coreProperties>
</file>