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6"/>
  </p:notesMasterIdLst>
  <p:sldIdLst>
    <p:sldId id="4684" r:id="rId5"/>
  </p:sldIdLst>
  <p:sldSz cx="12192000" cy="6858000"/>
  <p:notesSz cx="1323975" cy="6858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7" name="Geir Johan Hansen" initials="GJH" lastIdx="1" clrIdx="6">
    <p:extLst>
      <p:ext uri="{19B8F6BF-5375-455C-9EA6-DF929625EA0E}">
        <p15:presenceInfo xmlns:p15="http://schemas.microsoft.com/office/powerpoint/2012/main" userId="75d7587956b1e7ae" providerId="Windows Live"/>
      </p:ext>
    </p:extLst>
  </p:cmAuthor>
  <p:cmAuthor id="1" name="Heidi Røste" initials="HR" lastIdx="2" clrIdx="0">
    <p:extLst>
      <p:ext uri="{19B8F6BF-5375-455C-9EA6-DF929625EA0E}">
        <p15:presenceInfo xmlns:p15="http://schemas.microsoft.com/office/powerpoint/2012/main" userId="S::Heidi.Roste@ks.no::dd9466cb-a0ca-41d0-ac8a-2618f5eb4230" providerId="AD"/>
      </p:ext>
    </p:extLst>
  </p:cmAuthor>
  <p:cmAuthor id="2" name="stephanie helland" initials="sh" lastIdx="17" clrIdx="1">
    <p:extLst>
      <p:ext uri="{19B8F6BF-5375-455C-9EA6-DF929625EA0E}">
        <p15:presenceInfo xmlns:p15="http://schemas.microsoft.com/office/powerpoint/2012/main" userId="ac93cc6c09dbb016" providerId="Windows Live"/>
      </p:ext>
    </p:extLst>
  </p:cmAuthor>
  <p:cmAuthor id="3" name="Ingvil Gaasland (Innleid)" initials="IG(" lastIdx="12" clrIdx="2">
    <p:extLst>
      <p:ext uri="{19B8F6BF-5375-455C-9EA6-DF929625EA0E}">
        <p15:presenceInfo xmlns:p15="http://schemas.microsoft.com/office/powerpoint/2012/main" userId="S::igaas@shdir.no::c2e80ff6-5c71-492b-8e72-cc9c345d5780" providerId="AD"/>
      </p:ext>
    </p:extLst>
  </p:cmAuthor>
  <p:cmAuthor id="4" name="Torild Egeland (Innleid)" initials="TE(" lastIdx="9" clrIdx="3">
    <p:extLst>
      <p:ext uri="{19B8F6BF-5375-455C-9EA6-DF929625EA0E}">
        <p15:presenceInfo xmlns:p15="http://schemas.microsoft.com/office/powerpoint/2012/main" userId="S::tegel@shdir.no::33737e36-6465-474c-a765-bba8bf24bbea" providerId="AD"/>
      </p:ext>
    </p:extLst>
  </p:cmAuthor>
  <p:cmAuthor id="5" name="Ingvild Konttorp Haugen" initials="IKH" lastIdx="11" clrIdx="4">
    <p:extLst>
      <p:ext uri="{19B8F6BF-5375-455C-9EA6-DF929625EA0E}">
        <p15:presenceInfo xmlns:p15="http://schemas.microsoft.com/office/powerpoint/2012/main" userId="S::ihaug@shdir.no::0e4f7960-10b5-484f-9962-66e2cc9793bd" providerId="AD"/>
      </p:ext>
    </p:extLst>
  </p:cmAuthor>
  <p:cmAuthor id="6" name="Bente Kne Haugdahl" initials="BKH" lastIdx="2" clrIdx="5">
    <p:extLst>
      <p:ext uri="{19B8F6BF-5375-455C-9EA6-DF929625EA0E}">
        <p15:presenceInfo xmlns:p15="http://schemas.microsoft.com/office/powerpoint/2012/main" userId="S::benha@shdir.no::4a032324-59aa-420d-96b4-de89324d1dcc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ECAC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DC08CE9-F760-4846-B80F-6BA5FAFA4D91}" v="6" dt="2021-11-22T14:18:54.71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44"/>
    <p:restoredTop sz="79601" autoAdjust="0"/>
  </p:normalViewPr>
  <p:slideViewPr>
    <p:cSldViewPr snapToGrid="0" snapToObjects="1">
      <p:cViewPr varScale="1">
        <p:scale>
          <a:sx n="53" d="100"/>
          <a:sy n="53" d="100"/>
        </p:scale>
        <p:origin x="632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commentAuthors" Target="commentAuthors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gnete Nygaard" userId="20c61f54-6286-46d9-be9a-bf23604f52c0" providerId="ADAL" clId="{4DC08CE9-F760-4846-B80F-6BA5FAFA4D91}"/>
    <pc:docChg chg="modSld">
      <pc:chgData name="Agnete Nygaard" userId="20c61f54-6286-46d9-be9a-bf23604f52c0" providerId="ADAL" clId="{4DC08CE9-F760-4846-B80F-6BA5FAFA4D91}" dt="2021-11-23T11:46:47.467" v="43" actId="20577"/>
      <pc:docMkLst>
        <pc:docMk/>
      </pc:docMkLst>
      <pc:sldChg chg="modSp mod">
        <pc:chgData name="Agnete Nygaard" userId="20c61f54-6286-46d9-be9a-bf23604f52c0" providerId="ADAL" clId="{4DC08CE9-F760-4846-B80F-6BA5FAFA4D91}" dt="2021-11-23T11:46:47.467" v="43" actId="20577"/>
        <pc:sldMkLst>
          <pc:docMk/>
          <pc:sldMk cId="1343382171" sldId="4684"/>
        </pc:sldMkLst>
        <pc:spChg chg="mod">
          <ac:chgData name="Agnete Nygaard" userId="20c61f54-6286-46d9-be9a-bf23604f52c0" providerId="ADAL" clId="{4DC08CE9-F760-4846-B80F-6BA5FAFA4D91}" dt="2021-11-23T11:46:47.467" v="43" actId="20577"/>
          <ac:spMkLst>
            <pc:docMk/>
            <pc:sldMk cId="1343382171" sldId="4684"/>
            <ac:spMk id="7" creationId="{A21AB8B4-4092-48C1-A75F-600CD90787DA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 dirty="0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2B24DF-4F8B-CC45-BA8C-0D5EA26E7C2D}" type="datetimeFigureOut">
              <a:rPr lang="nb-NO" smtClean="0"/>
              <a:t>23.11.2021</a:t>
            </a:fld>
            <a:endParaRPr lang="nb-NO" dirty="0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 dirty="0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 dirty="0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F451BA-04DA-DB47-BCF3-BFB66BCED6AD}" type="slidenum">
              <a:rPr lang="nb-NO" smtClean="0"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5411798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1F451BA-04DA-DB47-BCF3-BFB66BCED6AD}" type="slidenum">
              <a:rPr lang="nb-NO" smtClean="0"/>
              <a:t>1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8093066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12190D75-B9D9-0A41-9305-22AA3EB11EA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19400708-FBDB-9D4F-80C4-258A6E49E72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0807BFE2-F299-384B-9C4F-31FC5E3DC9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8A7C2-1AB5-C241-ADEB-624683DA5EBC}" type="datetimeFigureOut">
              <a:rPr lang="nb-NO" smtClean="0"/>
              <a:t>23.11.2021</a:t>
            </a:fld>
            <a:endParaRPr lang="nb-NO" dirty="0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46C16162-E352-B243-BD34-58582D5D09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88BAFCE3-A81D-324C-8588-034E2F03F3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3D6CA-7350-BB4D-BDB1-92197A6A6E2E}" type="slidenum">
              <a:rPr lang="nb-NO" smtClean="0"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40876502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3D0670BE-99DA-5449-A1D7-F78DD3FD50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E7932ECA-A5D2-A545-BAD7-DC8C358E864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AF8A72B1-CC65-D64A-A5C8-945F51B641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8A7C2-1AB5-C241-ADEB-624683DA5EBC}" type="datetimeFigureOut">
              <a:rPr lang="nb-NO" smtClean="0"/>
              <a:t>23.11.2021</a:t>
            </a:fld>
            <a:endParaRPr lang="nb-NO" dirty="0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1B634C7B-DCBA-FC42-B22A-47A5C927C4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DE67F85E-3D41-B940-91EE-AADFE45612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3D6CA-7350-BB4D-BDB1-92197A6A6E2E}" type="slidenum">
              <a:rPr lang="nb-NO" smtClean="0"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9203327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>
            <a:extLst>
              <a:ext uri="{FF2B5EF4-FFF2-40B4-BE49-F238E27FC236}">
                <a16:creationId xmlns:a16="http://schemas.microsoft.com/office/drawing/2014/main" id="{BA51F1F1-9948-C14C-B99C-E481BC5A0E8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7BE0041C-2CBE-A54D-819A-A11CE7A938D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64B88C03-D1AC-DC47-AC83-54068BA300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8A7C2-1AB5-C241-ADEB-624683DA5EBC}" type="datetimeFigureOut">
              <a:rPr lang="nb-NO" smtClean="0"/>
              <a:t>23.11.2021</a:t>
            </a:fld>
            <a:endParaRPr lang="nb-NO" dirty="0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DA8CD305-EB41-A348-BCD8-F81A6D25A4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0FAB9598-F310-A049-BD62-5963AA0782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3D6CA-7350-BB4D-BDB1-92197A6A6E2E}" type="slidenum">
              <a:rPr lang="nb-NO" smtClean="0"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0977091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2C8906C6-366D-604A-ABDD-3D82563C76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05E6258E-B7D3-D943-8440-A36B6476D0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EAAFED55-33DF-5741-83D8-60B5325A20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8A7C2-1AB5-C241-ADEB-624683DA5EBC}" type="datetimeFigureOut">
              <a:rPr lang="nb-NO" smtClean="0"/>
              <a:t>23.11.2021</a:t>
            </a:fld>
            <a:endParaRPr lang="nb-NO" dirty="0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7F79A9B5-20FE-2F4E-BB7A-0294669163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2E3A2BE0-B9F0-F348-B532-ED370001DF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3D6CA-7350-BB4D-BDB1-92197A6A6E2E}" type="slidenum">
              <a:rPr lang="nb-NO" smtClean="0"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944502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C48B10A4-1127-9141-B5CB-B43B1ABF88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73E25197-3549-9049-A5BD-18AD1C4C66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09615287-8892-C441-B668-8BAFBFCE80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8A7C2-1AB5-C241-ADEB-624683DA5EBC}" type="datetimeFigureOut">
              <a:rPr lang="nb-NO" smtClean="0"/>
              <a:t>23.11.2021</a:t>
            </a:fld>
            <a:endParaRPr lang="nb-NO" dirty="0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D8CA0645-C847-384B-8AD3-36C46229D4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9B47AFE0-37EA-BD42-ADC9-3D50061830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3D6CA-7350-BB4D-BDB1-92197A6A6E2E}" type="slidenum">
              <a:rPr lang="nb-NO" smtClean="0"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071176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46053A92-43CB-014D-9EC8-FFA53C4EEE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5A61FADC-0D2F-7C45-B5B7-FF074CAA5DD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5B940C21-C0EE-2243-ADAB-FBE4A179523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1CED071E-E97A-4447-B90D-253DE0BB16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8A7C2-1AB5-C241-ADEB-624683DA5EBC}" type="datetimeFigureOut">
              <a:rPr lang="nb-NO" smtClean="0"/>
              <a:t>23.11.2021</a:t>
            </a:fld>
            <a:endParaRPr lang="nb-NO" dirty="0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A1D23817-1017-544D-8A9E-22541DA4DF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61C7BBD8-1C1F-414B-924D-B7D490111F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3D6CA-7350-BB4D-BDB1-92197A6A6E2E}" type="slidenum">
              <a:rPr lang="nb-NO" smtClean="0"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7346488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AEDAECF4-9180-D04D-B2A1-77E427FDF7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95761879-02AA-BA44-B484-7F4E89A29E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1894277F-38A0-7841-871A-09D3A5E94AA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>
            <a:extLst>
              <a:ext uri="{FF2B5EF4-FFF2-40B4-BE49-F238E27FC236}">
                <a16:creationId xmlns:a16="http://schemas.microsoft.com/office/drawing/2014/main" id="{D8F37D3F-E8BD-2645-BFBA-2F619BF70E0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>
            <a:extLst>
              <a:ext uri="{FF2B5EF4-FFF2-40B4-BE49-F238E27FC236}">
                <a16:creationId xmlns:a16="http://schemas.microsoft.com/office/drawing/2014/main" id="{F3FF0108-D7C4-0A41-A139-C7A162F8D1C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>
            <a:extLst>
              <a:ext uri="{FF2B5EF4-FFF2-40B4-BE49-F238E27FC236}">
                <a16:creationId xmlns:a16="http://schemas.microsoft.com/office/drawing/2014/main" id="{175D0463-2B8F-AF4F-80D5-9584A48D7B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8A7C2-1AB5-C241-ADEB-624683DA5EBC}" type="datetimeFigureOut">
              <a:rPr lang="nb-NO" smtClean="0"/>
              <a:t>23.11.2021</a:t>
            </a:fld>
            <a:endParaRPr lang="nb-NO" dirty="0"/>
          </a:p>
        </p:txBody>
      </p:sp>
      <p:sp>
        <p:nvSpPr>
          <p:cNvPr id="8" name="Plassholder for bunntekst 7">
            <a:extLst>
              <a:ext uri="{FF2B5EF4-FFF2-40B4-BE49-F238E27FC236}">
                <a16:creationId xmlns:a16="http://schemas.microsoft.com/office/drawing/2014/main" id="{1970D13D-7187-DB49-8DCD-B59E486CE1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9" name="Plassholder for lysbildenummer 8">
            <a:extLst>
              <a:ext uri="{FF2B5EF4-FFF2-40B4-BE49-F238E27FC236}">
                <a16:creationId xmlns:a16="http://schemas.microsoft.com/office/drawing/2014/main" id="{0507A315-5748-D848-BC82-19AFDE0B3B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3D6CA-7350-BB4D-BDB1-92197A6A6E2E}" type="slidenum">
              <a:rPr lang="nb-NO" smtClean="0"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8368924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24BAD00B-6920-584B-9CC8-C0A946151C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C7429E39-45DC-CC43-821D-F724711E85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8A7C2-1AB5-C241-ADEB-624683DA5EBC}" type="datetimeFigureOut">
              <a:rPr lang="nb-NO" smtClean="0"/>
              <a:t>23.11.2021</a:t>
            </a:fld>
            <a:endParaRPr lang="nb-NO" dirty="0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34C765D0-1A6C-6345-875F-25E62F557B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C580EDE6-3F73-9840-8FD4-3F807B4C42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3D6CA-7350-BB4D-BDB1-92197A6A6E2E}" type="slidenum">
              <a:rPr lang="nb-NO" smtClean="0"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485158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>
            <a:extLst>
              <a:ext uri="{FF2B5EF4-FFF2-40B4-BE49-F238E27FC236}">
                <a16:creationId xmlns:a16="http://schemas.microsoft.com/office/drawing/2014/main" id="{BDFF3C8C-6D69-BA45-A69E-6FAE95C9DE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8A7C2-1AB5-C241-ADEB-624683DA5EBC}" type="datetimeFigureOut">
              <a:rPr lang="nb-NO" smtClean="0"/>
              <a:t>23.11.2021</a:t>
            </a:fld>
            <a:endParaRPr lang="nb-NO" dirty="0"/>
          </a:p>
        </p:txBody>
      </p:sp>
      <p:sp>
        <p:nvSpPr>
          <p:cNvPr id="3" name="Plassholder for bunntekst 2">
            <a:extLst>
              <a:ext uri="{FF2B5EF4-FFF2-40B4-BE49-F238E27FC236}">
                <a16:creationId xmlns:a16="http://schemas.microsoft.com/office/drawing/2014/main" id="{7AEE2D63-6847-BA4E-8A23-C9497B68D1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434ECEAC-E891-1D42-8632-11DBB9AEE2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3D6CA-7350-BB4D-BDB1-92197A6A6E2E}" type="slidenum">
              <a:rPr lang="nb-NO" smtClean="0"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8879462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03494E96-2021-DB47-B72F-202D8E5B4B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F528767A-93FD-3240-8429-F53D3E03B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5B1C27BF-BC2E-1246-83C5-49403D5DD12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74A8D54B-B796-9146-ADDB-5630EE9D27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8A7C2-1AB5-C241-ADEB-624683DA5EBC}" type="datetimeFigureOut">
              <a:rPr lang="nb-NO" smtClean="0"/>
              <a:t>23.11.2021</a:t>
            </a:fld>
            <a:endParaRPr lang="nb-NO" dirty="0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6A55461B-8C9E-DC4A-93DD-AFF64594C4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D7486B0C-02F9-6643-9C0B-8DF9E416CB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3D6CA-7350-BB4D-BDB1-92197A6A6E2E}" type="slidenum">
              <a:rPr lang="nb-NO" smtClean="0"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6528418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7AAD9DAB-E476-6A43-B527-1003741200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>
            <a:extLst>
              <a:ext uri="{FF2B5EF4-FFF2-40B4-BE49-F238E27FC236}">
                <a16:creationId xmlns:a16="http://schemas.microsoft.com/office/drawing/2014/main" id="{2EDA99FF-5C7F-D540-BE5A-6FEA3DD311E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 dirty="0"/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2517C035-8740-594E-A5DE-7989FF1FFFA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9D2B7D80-ACFD-844E-BC7B-1B88DABD62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8A7C2-1AB5-C241-ADEB-624683DA5EBC}" type="datetimeFigureOut">
              <a:rPr lang="nb-NO" smtClean="0"/>
              <a:t>23.11.2021</a:t>
            </a:fld>
            <a:endParaRPr lang="nb-NO" dirty="0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F7C53046-D8ED-644B-BA43-7311565F06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2F03F5DE-B6C2-C245-8BFF-30BB334868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3D6CA-7350-BB4D-BDB1-92197A6A6E2E}" type="slidenum">
              <a:rPr lang="nb-NO" smtClean="0"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8632796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>
            <a:extLst>
              <a:ext uri="{FF2B5EF4-FFF2-40B4-BE49-F238E27FC236}">
                <a16:creationId xmlns:a16="http://schemas.microsoft.com/office/drawing/2014/main" id="{FDEA797B-3C5F-4443-BE73-2D0ADD553F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D3E585C8-7D90-6845-8481-9F14F03F3B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5072CD56-7D03-AC4C-916A-244C8DF59E6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18A7C2-1AB5-C241-ADEB-624683DA5EBC}" type="datetimeFigureOut">
              <a:rPr lang="nb-NO" smtClean="0"/>
              <a:t>23.11.2021</a:t>
            </a:fld>
            <a:endParaRPr lang="nb-NO" dirty="0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FFEF0BA4-F035-9847-8710-C554509B099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 dirty="0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B426DFF5-727F-5041-8722-15A1AD91376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23D6CA-7350-BB4D-BDB1-92197A6A6E2E}" type="slidenum">
              <a:rPr lang="nb-NO" smtClean="0"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9300956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1" name="Rectangle 12">
            <a:extLst>
              <a:ext uri="{FF2B5EF4-FFF2-40B4-BE49-F238E27FC236}">
                <a16:creationId xmlns:a16="http://schemas.microsoft.com/office/drawing/2014/main" id="{352BEC0E-22F8-46D0-9632-375DB541B0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tel 1">
            <a:extLst>
              <a:ext uri="{FF2B5EF4-FFF2-40B4-BE49-F238E27FC236}">
                <a16:creationId xmlns:a16="http://schemas.microsoft.com/office/drawing/2014/main" id="{B1326CC4-225F-4C1E-8978-B0D092891D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329184"/>
            <a:ext cx="6894576" cy="1783080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5400" b="1" dirty="0"/>
              <a:t>Leve hele livet – et aldersvennlig Norge</a:t>
            </a:r>
          </a:p>
        </p:txBody>
      </p:sp>
      <p:sp>
        <p:nvSpPr>
          <p:cNvPr id="42" name="sketch line">
            <a:extLst>
              <a:ext uri="{FF2B5EF4-FFF2-40B4-BE49-F238E27FC236}">
                <a16:creationId xmlns:a16="http://schemas.microsoft.com/office/drawing/2014/main" id="{3FCFB1DE-0B7E-48CC-BA90-B2AB0889F9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8952" y="2395728"/>
            <a:ext cx="4243589" cy="18288"/>
          </a:xfrm>
          <a:custGeom>
            <a:avLst/>
            <a:gdLst>
              <a:gd name="connsiteX0" fmla="*/ 0 w 4243589"/>
              <a:gd name="connsiteY0" fmla="*/ 0 h 18288"/>
              <a:gd name="connsiteX1" fmla="*/ 478919 w 4243589"/>
              <a:gd name="connsiteY1" fmla="*/ 0 h 18288"/>
              <a:gd name="connsiteX2" fmla="*/ 957839 w 4243589"/>
              <a:gd name="connsiteY2" fmla="*/ 0 h 18288"/>
              <a:gd name="connsiteX3" fmla="*/ 1521630 w 4243589"/>
              <a:gd name="connsiteY3" fmla="*/ 0 h 18288"/>
              <a:gd name="connsiteX4" fmla="*/ 2212729 w 4243589"/>
              <a:gd name="connsiteY4" fmla="*/ 0 h 18288"/>
              <a:gd name="connsiteX5" fmla="*/ 2734084 w 4243589"/>
              <a:gd name="connsiteY5" fmla="*/ 0 h 18288"/>
              <a:gd name="connsiteX6" fmla="*/ 3255439 w 4243589"/>
              <a:gd name="connsiteY6" fmla="*/ 0 h 18288"/>
              <a:gd name="connsiteX7" fmla="*/ 4243589 w 4243589"/>
              <a:gd name="connsiteY7" fmla="*/ 0 h 18288"/>
              <a:gd name="connsiteX8" fmla="*/ 4243589 w 4243589"/>
              <a:gd name="connsiteY8" fmla="*/ 18288 h 18288"/>
              <a:gd name="connsiteX9" fmla="*/ 3594926 w 4243589"/>
              <a:gd name="connsiteY9" fmla="*/ 18288 h 18288"/>
              <a:gd name="connsiteX10" fmla="*/ 3073571 w 4243589"/>
              <a:gd name="connsiteY10" fmla="*/ 18288 h 18288"/>
              <a:gd name="connsiteX11" fmla="*/ 2552216 w 4243589"/>
              <a:gd name="connsiteY11" fmla="*/ 18288 h 18288"/>
              <a:gd name="connsiteX12" fmla="*/ 1903553 w 4243589"/>
              <a:gd name="connsiteY12" fmla="*/ 18288 h 18288"/>
              <a:gd name="connsiteX13" fmla="*/ 1212454 w 4243589"/>
              <a:gd name="connsiteY13" fmla="*/ 18288 h 18288"/>
              <a:gd name="connsiteX14" fmla="*/ 733535 w 4243589"/>
              <a:gd name="connsiteY14" fmla="*/ 18288 h 18288"/>
              <a:gd name="connsiteX15" fmla="*/ 0 w 4243589"/>
              <a:gd name="connsiteY15" fmla="*/ 18288 h 18288"/>
              <a:gd name="connsiteX16" fmla="*/ 0 w 4243589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18288" fill="none" extrusionOk="0">
                <a:moveTo>
                  <a:pt x="0" y="0"/>
                </a:moveTo>
                <a:cubicBezTo>
                  <a:pt x="213395" y="-21006"/>
                  <a:pt x="307421" y="-18116"/>
                  <a:pt x="478919" y="0"/>
                </a:cubicBezTo>
                <a:cubicBezTo>
                  <a:pt x="650417" y="18116"/>
                  <a:pt x="831092" y="-21237"/>
                  <a:pt x="957839" y="0"/>
                </a:cubicBezTo>
                <a:cubicBezTo>
                  <a:pt x="1084586" y="21237"/>
                  <a:pt x="1301682" y="25124"/>
                  <a:pt x="1521630" y="0"/>
                </a:cubicBezTo>
                <a:cubicBezTo>
                  <a:pt x="1741578" y="-25124"/>
                  <a:pt x="1970269" y="-29139"/>
                  <a:pt x="2212729" y="0"/>
                </a:cubicBezTo>
                <a:cubicBezTo>
                  <a:pt x="2455189" y="29139"/>
                  <a:pt x="2558847" y="-4796"/>
                  <a:pt x="2734084" y="0"/>
                </a:cubicBezTo>
                <a:cubicBezTo>
                  <a:pt x="2909321" y="4796"/>
                  <a:pt x="3097217" y="-13409"/>
                  <a:pt x="3255439" y="0"/>
                </a:cubicBezTo>
                <a:cubicBezTo>
                  <a:pt x="3413662" y="13409"/>
                  <a:pt x="3979999" y="-10121"/>
                  <a:pt x="4243589" y="0"/>
                </a:cubicBezTo>
                <a:cubicBezTo>
                  <a:pt x="4244484" y="8974"/>
                  <a:pt x="4243043" y="9359"/>
                  <a:pt x="4243589" y="18288"/>
                </a:cubicBezTo>
                <a:cubicBezTo>
                  <a:pt x="4058777" y="31246"/>
                  <a:pt x="3910348" y="3158"/>
                  <a:pt x="3594926" y="18288"/>
                </a:cubicBezTo>
                <a:cubicBezTo>
                  <a:pt x="3279504" y="33418"/>
                  <a:pt x="3319955" y="-3977"/>
                  <a:pt x="3073571" y="18288"/>
                </a:cubicBezTo>
                <a:cubicBezTo>
                  <a:pt x="2827187" y="40553"/>
                  <a:pt x="2767387" y="1863"/>
                  <a:pt x="2552216" y="18288"/>
                </a:cubicBezTo>
                <a:cubicBezTo>
                  <a:pt x="2337046" y="34713"/>
                  <a:pt x="2181871" y="19527"/>
                  <a:pt x="1903553" y="18288"/>
                </a:cubicBezTo>
                <a:cubicBezTo>
                  <a:pt x="1625235" y="17049"/>
                  <a:pt x="1557672" y="24174"/>
                  <a:pt x="1212454" y="18288"/>
                </a:cubicBezTo>
                <a:cubicBezTo>
                  <a:pt x="867236" y="12402"/>
                  <a:pt x="874382" y="15627"/>
                  <a:pt x="733535" y="18288"/>
                </a:cubicBezTo>
                <a:cubicBezTo>
                  <a:pt x="592688" y="20949"/>
                  <a:pt x="183477" y="14753"/>
                  <a:pt x="0" y="18288"/>
                </a:cubicBezTo>
                <a:cubicBezTo>
                  <a:pt x="-229" y="14222"/>
                  <a:pt x="509" y="5816"/>
                  <a:pt x="0" y="0"/>
                </a:cubicBezTo>
                <a:close/>
              </a:path>
              <a:path w="4243589" h="18288" stroke="0" extrusionOk="0">
                <a:moveTo>
                  <a:pt x="0" y="0"/>
                </a:moveTo>
                <a:cubicBezTo>
                  <a:pt x="143690" y="16630"/>
                  <a:pt x="266667" y="14847"/>
                  <a:pt x="521355" y="0"/>
                </a:cubicBezTo>
                <a:cubicBezTo>
                  <a:pt x="776043" y="-14847"/>
                  <a:pt x="814491" y="-17363"/>
                  <a:pt x="1000275" y="0"/>
                </a:cubicBezTo>
                <a:cubicBezTo>
                  <a:pt x="1186059" y="17363"/>
                  <a:pt x="1352504" y="-23507"/>
                  <a:pt x="1521630" y="0"/>
                </a:cubicBezTo>
                <a:cubicBezTo>
                  <a:pt x="1690756" y="23507"/>
                  <a:pt x="1889525" y="5871"/>
                  <a:pt x="2127857" y="0"/>
                </a:cubicBezTo>
                <a:cubicBezTo>
                  <a:pt x="2366189" y="-5871"/>
                  <a:pt x="2620628" y="-27997"/>
                  <a:pt x="2776520" y="0"/>
                </a:cubicBezTo>
                <a:cubicBezTo>
                  <a:pt x="2932412" y="27997"/>
                  <a:pt x="3131683" y="-25073"/>
                  <a:pt x="3467618" y="0"/>
                </a:cubicBezTo>
                <a:cubicBezTo>
                  <a:pt x="3803553" y="25073"/>
                  <a:pt x="4017371" y="3071"/>
                  <a:pt x="4243589" y="0"/>
                </a:cubicBezTo>
                <a:cubicBezTo>
                  <a:pt x="4243134" y="6162"/>
                  <a:pt x="4243492" y="11775"/>
                  <a:pt x="4243589" y="18288"/>
                </a:cubicBezTo>
                <a:cubicBezTo>
                  <a:pt x="4017834" y="-5779"/>
                  <a:pt x="3834586" y="13376"/>
                  <a:pt x="3594926" y="18288"/>
                </a:cubicBezTo>
                <a:cubicBezTo>
                  <a:pt x="3355266" y="23200"/>
                  <a:pt x="3204179" y="2869"/>
                  <a:pt x="2903827" y="18288"/>
                </a:cubicBezTo>
                <a:cubicBezTo>
                  <a:pt x="2603475" y="33707"/>
                  <a:pt x="2526187" y="46187"/>
                  <a:pt x="2212729" y="18288"/>
                </a:cubicBezTo>
                <a:cubicBezTo>
                  <a:pt x="1899271" y="-9611"/>
                  <a:pt x="1966289" y="29692"/>
                  <a:pt x="1733809" y="18288"/>
                </a:cubicBezTo>
                <a:cubicBezTo>
                  <a:pt x="1501329" y="6884"/>
                  <a:pt x="1343612" y="12492"/>
                  <a:pt x="1085146" y="18288"/>
                </a:cubicBezTo>
                <a:cubicBezTo>
                  <a:pt x="826680" y="24084"/>
                  <a:pt x="778184" y="35607"/>
                  <a:pt x="521355" y="18288"/>
                </a:cubicBezTo>
                <a:cubicBezTo>
                  <a:pt x="264526" y="969"/>
                  <a:pt x="120277" y="4268"/>
                  <a:pt x="0" y="18288"/>
                </a:cubicBezTo>
                <a:cubicBezTo>
                  <a:pt x="766" y="10800"/>
                  <a:pt x="-457" y="818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kstSylinder 6">
            <a:extLst>
              <a:ext uri="{FF2B5EF4-FFF2-40B4-BE49-F238E27FC236}">
                <a16:creationId xmlns:a16="http://schemas.microsoft.com/office/drawing/2014/main" id="{A21AB8B4-4092-48C1-A75F-600CD90787DA}"/>
              </a:ext>
            </a:extLst>
          </p:cNvPr>
          <p:cNvSpPr txBox="1"/>
          <p:nvPr/>
        </p:nvSpPr>
        <p:spPr>
          <a:xfrm>
            <a:off x="640080" y="2562726"/>
            <a:ext cx="6894576" cy="3966090"/>
          </a:xfrm>
          <a:prstGeom prst="rect">
            <a:avLst/>
          </a:prstGeom>
        </p:spPr>
        <p:txBody>
          <a:bodyPr vert="horz" lIns="91440" tIns="45720" rIns="91440" bIns="45720" rtlCol="0" anchorCtr="0">
            <a:normAutofit fontScale="92500" lnSpcReduction="10000"/>
          </a:bodyPr>
          <a:lstStyle/>
          <a:p>
            <a:pPr marL="571500" lvl="0" indent="-3429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nb-NO" sz="2000" dirty="0"/>
              <a:t>Velkommen, USHT v/ Agnete Nygaard</a:t>
            </a:r>
          </a:p>
          <a:p>
            <a:pPr marL="571500" lvl="0" indent="-3429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nb-NO" sz="2000" dirty="0"/>
              <a:t>Et innblikk i hvordan Lillestrøm kommune jobber med reformen v/Inger Marie Bergersen og Kristine Martinsen</a:t>
            </a:r>
          </a:p>
          <a:p>
            <a:pPr marL="571500" lvl="0" indent="-3429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nb-NO" sz="2000" dirty="0"/>
              <a:t>Nesodden kommune inviterte til dialogkafé for å få innspill til arbeidet med reformen v/ Kathrine </a:t>
            </a:r>
            <a:r>
              <a:rPr lang="nb-NO" sz="2000" dirty="0" err="1"/>
              <a:t>Carlstad</a:t>
            </a:r>
            <a:endParaRPr lang="nb-NO" sz="2000" dirty="0"/>
          </a:p>
          <a:p>
            <a:pPr marL="571500" lvl="0" indent="-3429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nb-NO" sz="2000" dirty="0"/>
              <a:t>Et innblikk i hvordan Asker kommune </a:t>
            </a:r>
            <a:r>
              <a:rPr lang="nb-NO" sz="2000"/>
              <a:t>jobber tverrsektorielt </a:t>
            </a:r>
            <a:r>
              <a:rPr lang="nb-NO" sz="2000" dirty="0"/>
              <a:t>med reformen v/ Veslemøy Risnes Lerheim </a:t>
            </a:r>
          </a:p>
          <a:p>
            <a:pPr marL="571500" lvl="0" indent="-3429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nb-NO" sz="2000" dirty="0"/>
              <a:t>Pause </a:t>
            </a:r>
          </a:p>
          <a:p>
            <a:pPr marL="571500" lvl="0" indent="-3429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nb-NO" sz="2000" dirty="0"/>
              <a:t>Plussboliger - ekstra service, opplevelser og trygghet. Kommunalt samarbeid med private aktører</a:t>
            </a:r>
          </a:p>
          <a:p>
            <a:pPr marL="571500" lvl="0" indent="-3429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nb-NO" sz="2000" dirty="0"/>
              <a:t>Hvordan oppleves det å være senior i en kommune i sterk vekst? Dialog med Ebba Parelius                                                                                                                                                                                                                                    </a:t>
            </a:r>
          </a:p>
          <a:p>
            <a:pPr marL="571500" lvl="0" indent="-3429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nb-NO" sz="2000" dirty="0"/>
              <a:t>Spørsmål og refleksjoner</a:t>
            </a:r>
          </a:p>
          <a:p>
            <a:pPr lvl="0">
              <a:lnSpc>
                <a:spcPct val="90000"/>
              </a:lnSpc>
              <a:spcAft>
                <a:spcPts val="600"/>
              </a:spcAft>
            </a:pPr>
            <a:endParaRPr lang="en-US" sz="2000" dirty="0"/>
          </a:p>
        </p:txBody>
      </p:sp>
      <p:pic>
        <p:nvPicPr>
          <p:cNvPr id="5" name="Bilde 4">
            <a:extLst>
              <a:ext uri="{FF2B5EF4-FFF2-40B4-BE49-F238E27FC236}">
                <a16:creationId xmlns:a16="http://schemas.microsoft.com/office/drawing/2014/main" id="{236127EE-D674-4F81-BD27-12650D22CE1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63840" y="1297935"/>
            <a:ext cx="4014216" cy="1492464"/>
          </a:xfrm>
          <a:prstGeom prst="rect">
            <a:avLst/>
          </a:prstGeom>
        </p:spPr>
      </p:pic>
      <p:pic>
        <p:nvPicPr>
          <p:cNvPr id="4" name="Plassholder for innhold 3">
            <a:extLst>
              <a:ext uri="{FF2B5EF4-FFF2-40B4-BE49-F238E27FC236}">
                <a16:creationId xmlns:a16="http://schemas.microsoft.com/office/drawing/2014/main" id="{1F444CF7-C641-470F-A569-A99BF895E0A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4"/>
          <a:stretch>
            <a:fillRect/>
          </a:stretch>
        </p:blipFill>
        <p:spPr>
          <a:xfrm>
            <a:off x="7863840" y="4617889"/>
            <a:ext cx="3995928" cy="1098880"/>
          </a:xfrm>
          <a:prstGeom prst="rect">
            <a:avLst/>
          </a:prstGeom>
        </p:spPr>
      </p:pic>
      <p:sp>
        <p:nvSpPr>
          <p:cNvPr id="8" name="TekstSylinder 7">
            <a:extLst>
              <a:ext uri="{FF2B5EF4-FFF2-40B4-BE49-F238E27FC236}">
                <a16:creationId xmlns:a16="http://schemas.microsoft.com/office/drawing/2014/main" id="{D758DBB5-C2D1-450B-84D3-5875F8E24A62}"/>
              </a:ext>
            </a:extLst>
          </p:cNvPr>
          <p:cNvSpPr txBox="1"/>
          <p:nvPr/>
        </p:nvSpPr>
        <p:spPr>
          <a:xfrm>
            <a:off x="15965424" y="82296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3433821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D6F435F950A662448AE9072B2129A128" ma:contentTypeVersion="13" ma:contentTypeDescription="Opprett et nytt dokument." ma:contentTypeScope="" ma:versionID="8dbf5fee48a2d78687d2278551421472">
  <xsd:schema xmlns:xsd="http://www.w3.org/2001/XMLSchema" xmlns:xs="http://www.w3.org/2001/XMLSchema" xmlns:p="http://schemas.microsoft.com/office/2006/metadata/properties" xmlns:ns3="e2e46b5e-becb-4ef5-8492-d78491c8634c" xmlns:ns4="fd2de07a-f33a-4684-8b7c-0ae192ffe447" targetNamespace="http://schemas.microsoft.com/office/2006/metadata/properties" ma:root="true" ma:fieldsID="201d921beca06e68c4c1753103e3155b" ns3:_="" ns4:_="">
    <xsd:import namespace="e2e46b5e-becb-4ef5-8492-d78491c8634c"/>
    <xsd:import namespace="fd2de07a-f33a-4684-8b7c-0ae192ffe44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2e46b5e-becb-4ef5-8492-d78491c8634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GenerationTime" ma:index="19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0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d2de07a-f33a-4684-8b7c-0ae192ffe447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Del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Delingsdetaljer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8" nillable="true" ma:displayName="Hash for deling av tips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1ADA7386-F3E9-4273-B339-4AEF26C93BF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721D621-5D00-4032-95B7-E0E48A0A6EC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2e46b5e-becb-4ef5-8492-d78491c8634c"/>
    <ds:schemaRef ds:uri="fd2de07a-f33a-4684-8b7c-0ae192ffe44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986AE1CB-E7A1-4AA9-9BEB-CB3E2774C7ED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fd2de07a-f33a-4684-8b7c-0ae192ffe447"/>
    <ds:schemaRef ds:uri="http://purl.org/dc/elements/1.1/"/>
    <ds:schemaRef ds:uri="http://schemas.microsoft.com/office/2006/metadata/properties"/>
    <ds:schemaRef ds:uri="http://schemas.microsoft.com/office/infopath/2007/PartnerControls"/>
    <ds:schemaRef ds:uri="e2e46b5e-becb-4ef5-8492-d78491c8634c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11480</TotalTime>
  <Words>99</Words>
  <Application>Microsoft Office PowerPoint</Application>
  <PresentationFormat>Widescreen</PresentationFormat>
  <Paragraphs>10</Paragraphs>
  <Slides>1</Slides>
  <Notes>1</Notes>
  <HiddenSlides>0</HiddenSlides>
  <MMClips>0</MMClips>
  <ScaleCrop>false</ScaleCrop>
  <HeadingPairs>
    <vt:vector size="6" baseType="variant">
      <vt:variant>
        <vt:lpstr>Brukte skrifter</vt:lpstr>
      </vt:variant>
      <vt:variant>
        <vt:i4>3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Office-tema</vt:lpstr>
      <vt:lpstr>Leve hele livet – et aldersvennlig Norge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Leve hele livet – aktivitet og fellesskap</dc:title>
  <dc:creator>Agnete Nygaard</dc:creator>
  <cp:lastModifiedBy>Agnete Nygaard</cp:lastModifiedBy>
  <cp:revision>4</cp:revision>
  <dcterms:created xsi:type="dcterms:W3CDTF">2021-05-26T06:35:30Z</dcterms:created>
  <dcterms:modified xsi:type="dcterms:W3CDTF">2021-11-23T14:16:47Z</dcterms:modified>
</cp:coreProperties>
</file>