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4684" r:id="rId5"/>
  </p:sldIdLst>
  <p:sldSz cx="12192000" cy="6858000"/>
  <p:notesSz cx="1323975" cy="6858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Geir Johan Hansen" initials="GJH" lastIdx="1" clrIdx="6">
    <p:extLst>
      <p:ext uri="{19B8F6BF-5375-455C-9EA6-DF929625EA0E}">
        <p15:presenceInfo xmlns:p15="http://schemas.microsoft.com/office/powerpoint/2012/main" userId="75d7587956b1e7ae" providerId="Windows Live"/>
      </p:ext>
    </p:extLst>
  </p:cmAuthor>
  <p:cmAuthor id="1" name="Heidi Røste" initials="HR" lastIdx="2" clrIdx="0">
    <p:extLst>
      <p:ext uri="{19B8F6BF-5375-455C-9EA6-DF929625EA0E}">
        <p15:presenceInfo xmlns:p15="http://schemas.microsoft.com/office/powerpoint/2012/main" userId="S::Heidi.Roste@ks.no::dd9466cb-a0ca-41d0-ac8a-2618f5eb4230" providerId="AD"/>
      </p:ext>
    </p:extLst>
  </p:cmAuthor>
  <p:cmAuthor id="2" name="stephanie helland" initials="sh" lastIdx="17" clrIdx="1">
    <p:extLst>
      <p:ext uri="{19B8F6BF-5375-455C-9EA6-DF929625EA0E}">
        <p15:presenceInfo xmlns:p15="http://schemas.microsoft.com/office/powerpoint/2012/main" userId="ac93cc6c09dbb016" providerId="Windows Live"/>
      </p:ext>
    </p:extLst>
  </p:cmAuthor>
  <p:cmAuthor id="3" name="Ingvil Gaasland (Innleid)" initials="IG(" lastIdx="12" clrIdx="2">
    <p:extLst>
      <p:ext uri="{19B8F6BF-5375-455C-9EA6-DF929625EA0E}">
        <p15:presenceInfo xmlns:p15="http://schemas.microsoft.com/office/powerpoint/2012/main" userId="S::igaas@shdir.no::c2e80ff6-5c71-492b-8e72-cc9c345d5780" providerId="AD"/>
      </p:ext>
    </p:extLst>
  </p:cmAuthor>
  <p:cmAuthor id="4" name="Torild Egeland (Innleid)" initials="TE(" lastIdx="9" clrIdx="3">
    <p:extLst>
      <p:ext uri="{19B8F6BF-5375-455C-9EA6-DF929625EA0E}">
        <p15:presenceInfo xmlns:p15="http://schemas.microsoft.com/office/powerpoint/2012/main" userId="S::tegel@shdir.no::33737e36-6465-474c-a765-bba8bf24bbea" providerId="AD"/>
      </p:ext>
    </p:extLst>
  </p:cmAuthor>
  <p:cmAuthor id="5" name="Ingvild Konttorp Haugen" initials="IKH" lastIdx="11" clrIdx="4">
    <p:extLst>
      <p:ext uri="{19B8F6BF-5375-455C-9EA6-DF929625EA0E}">
        <p15:presenceInfo xmlns:p15="http://schemas.microsoft.com/office/powerpoint/2012/main" userId="S::ihaug@shdir.no::0e4f7960-10b5-484f-9962-66e2cc9793bd" providerId="AD"/>
      </p:ext>
    </p:extLst>
  </p:cmAuthor>
  <p:cmAuthor id="6" name="Bente Kne Haugdahl" initials="BKH" lastIdx="2" clrIdx="5">
    <p:extLst>
      <p:ext uri="{19B8F6BF-5375-455C-9EA6-DF929625EA0E}">
        <p15:presenceInfo xmlns:p15="http://schemas.microsoft.com/office/powerpoint/2012/main" userId="S::benha@shdir.no::4a032324-59aa-420d-96b4-de89324d1dc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ECA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47E12A-55A5-4CD0-B101-A21C752859F0}" v="1" dt="2021-09-09T10:39:35.7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44"/>
    <p:restoredTop sz="79601" autoAdjust="0"/>
  </p:normalViewPr>
  <p:slideViewPr>
    <p:cSldViewPr snapToGrid="0" snapToObjects="1">
      <p:cViewPr varScale="1">
        <p:scale>
          <a:sx n="53" d="100"/>
          <a:sy n="53" d="100"/>
        </p:scale>
        <p:origin x="632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 dirty="0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2B24DF-4F8B-CC45-BA8C-0D5EA26E7C2D}" type="datetimeFigureOut">
              <a:rPr lang="nb-NO" smtClean="0"/>
              <a:t>30.09.2021</a:t>
            </a:fld>
            <a:endParaRPr lang="nb-NO" dirty="0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 dirty="0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F451BA-04DA-DB47-BCF3-BFB66BCED6AD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541179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2190D75-B9D9-0A41-9305-22AA3EB11E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19400708-FBDB-9D4F-80C4-258A6E49E7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807BFE2-F299-384B-9C4F-31FC5E3DC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8A7C2-1AB5-C241-ADEB-624683DA5EBC}" type="datetimeFigureOut">
              <a:rPr lang="nb-NO" smtClean="0"/>
              <a:t>30.09.2021</a:t>
            </a:fld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6C16162-E352-B243-BD34-58582D5D0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8BAFCE3-A81D-324C-8588-034E2F03F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3D6CA-7350-BB4D-BDB1-92197A6A6E2E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087650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D0670BE-99DA-5449-A1D7-F78DD3FD50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E7932ECA-A5D2-A545-BAD7-DC8C358E86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F8A72B1-CC65-D64A-A5C8-945F51B64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8A7C2-1AB5-C241-ADEB-624683DA5EBC}" type="datetimeFigureOut">
              <a:rPr lang="nb-NO" smtClean="0"/>
              <a:t>30.09.2021</a:t>
            </a:fld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1B634C7B-DCBA-FC42-B22A-47A5C927C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E67F85E-3D41-B940-91EE-AADFE4561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3D6CA-7350-BB4D-BDB1-92197A6A6E2E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920332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BA51F1F1-9948-C14C-B99C-E481BC5A0E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7BE0041C-2CBE-A54D-819A-A11CE7A938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4B88C03-D1AC-DC47-AC83-54068BA30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8A7C2-1AB5-C241-ADEB-624683DA5EBC}" type="datetimeFigureOut">
              <a:rPr lang="nb-NO" smtClean="0"/>
              <a:t>30.09.2021</a:t>
            </a:fld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A8CD305-EB41-A348-BCD8-F81A6D25A4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0FAB9598-F310-A049-BD62-5963AA078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3D6CA-7350-BB4D-BDB1-92197A6A6E2E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097709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C8906C6-366D-604A-ABDD-3D82563C7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5E6258E-B7D3-D943-8440-A36B6476D0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EAAFED55-33DF-5741-83D8-60B5325A2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8A7C2-1AB5-C241-ADEB-624683DA5EBC}" type="datetimeFigureOut">
              <a:rPr lang="nb-NO" smtClean="0"/>
              <a:t>30.09.2021</a:t>
            </a:fld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7F79A9B5-20FE-2F4E-BB7A-029466916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2E3A2BE0-B9F0-F348-B532-ED370001D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3D6CA-7350-BB4D-BDB1-92197A6A6E2E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94450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48B10A4-1127-9141-B5CB-B43B1ABF88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73E25197-3549-9049-A5BD-18AD1C4C66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9615287-8892-C441-B668-8BAFBFCE8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8A7C2-1AB5-C241-ADEB-624683DA5EBC}" type="datetimeFigureOut">
              <a:rPr lang="nb-NO" smtClean="0"/>
              <a:t>30.09.2021</a:t>
            </a:fld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8CA0645-C847-384B-8AD3-36C46229D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B47AFE0-37EA-BD42-ADC9-3D5006183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3D6CA-7350-BB4D-BDB1-92197A6A6E2E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7117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6053A92-43CB-014D-9EC8-FFA53C4EEE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A61FADC-0D2F-7C45-B5B7-FF074CAA5D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5B940C21-C0EE-2243-ADAB-FBE4A17952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1CED071E-E97A-4447-B90D-253DE0BB1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8A7C2-1AB5-C241-ADEB-624683DA5EBC}" type="datetimeFigureOut">
              <a:rPr lang="nb-NO" smtClean="0"/>
              <a:t>30.09.2021</a:t>
            </a:fld>
            <a:endParaRPr lang="nb-NO" dirty="0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A1D23817-1017-544D-8A9E-22541DA4D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61C7BBD8-1C1F-414B-924D-B7D490111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3D6CA-7350-BB4D-BDB1-92197A6A6E2E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734648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EDAECF4-9180-D04D-B2A1-77E427FDF7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95761879-02AA-BA44-B484-7F4E89A29E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1894277F-38A0-7841-871A-09D3A5E94A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D8F37D3F-E8BD-2645-BFBA-2F619BF70E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F3FF0108-D7C4-0A41-A139-C7A162F8D1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175D0463-2B8F-AF4F-80D5-9584A48D7B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8A7C2-1AB5-C241-ADEB-624683DA5EBC}" type="datetimeFigureOut">
              <a:rPr lang="nb-NO" smtClean="0"/>
              <a:t>30.09.2021</a:t>
            </a:fld>
            <a:endParaRPr lang="nb-NO" dirty="0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1970D13D-7187-DB49-8DCD-B59E486CE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0507A315-5748-D848-BC82-19AFDE0B3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3D6CA-7350-BB4D-BDB1-92197A6A6E2E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836892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4BAD00B-6920-584B-9CC8-C0A946151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C7429E39-45DC-CC43-821D-F724711E8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8A7C2-1AB5-C241-ADEB-624683DA5EBC}" type="datetimeFigureOut">
              <a:rPr lang="nb-NO" smtClean="0"/>
              <a:t>30.09.2021</a:t>
            </a:fld>
            <a:endParaRPr lang="nb-NO" dirty="0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34C765D0-1A6C-6345-875F-25E62F557B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C580EDE6-3F73-9840-8FD4-3F807B4C4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3D6CA-7350-BB4D-BDB1-92197A6A6E2E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48515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BDFF3C8C-6D69-BA45-A69E-6FAE95C9D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8A7C2-1AB5-C241-ADEB-624683DA5EBC}" type="datetimeFigureOut">
              <a:rPr lang="nb-NO" smtClean="0"/>
              <a:t>30.09.2021</a:t>
            </a:fld>
            <a:endParaRPr lang="nb-NO" dirty="0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7AEE2D63-6847-BA4E-8A23-C9497B68D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434ECEAC-E891-1D42-8632-11DBB9AEE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3D6CA-7350-BB4D-BDB1-92197A6A6E2E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887946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3494E96-2021-DB47-B72F-202D8E5B4B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528767A-93FD-3240-8429-F53D3E03B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5B1C27BF-BC2E-1246-83C5-49403D5DD1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74A8D54B-B796-9146-ADDB-5630EE9D27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8A7C2-1AB5-C241-ADEB-624683DA5EBC}" type="datetimeFigureOut">
              <a:rPr lang="nb-NO" smtClean="0"/>
              <a:t>30.09.2021</a:t>
            </a:fld>
            <a:endParaRPr lang="nb-NO" dirty="0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6A55461B-8C9E-DC4A-93DD-AFF64594C4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D7486B0C-02F9-6643-9C0B-8DF9E416C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3D6CA-7350-BB4D-BDB1-92197A6A6E2E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652841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AAD9DAB-E476-6A43-B527-1003741200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2EDA99FF-5C7F-D540-BE5A-6FEA3DD311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 dirty="0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2517C035-8740-594E-A5DE-7989FF1FFF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9D2B7D80-ACFD-844E-BC7B-1B88DABD62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8A7C2-1AB5-C241-ADEB-624683DA5EBC}" type="datetimeFigureOut">
              <a:rPr lang="nb-NO" smtClean="0"/>
              <a:t>30.09.2021</a:t>
            </a:fld>
            <a:endParaRPr lang="nb-NO" dirty="0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F7C53046-D8ED-644B-BA43-7311565F06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2F03F5DE-B6C2-C245-8BFF-30BB33486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3D6CA-7350-BB4D-BDB1-92197A6A6E2E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863279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FDEA797B-3C5F-4443-BE73-2D0ADD553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D3E585C8-7D90-6845-8481-9F14F03F3B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072CD56-7D03-AC4C-916A-244C8DF59E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18A7C2-1AB5-C241-ADEB-624683DA5EBC}" type="datetimeFigureOut">
              <a:rPr lang="nb-NO" smtClean="0"/>
              <a:t>30.09.2021</a:t>
            </a:fld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FEF0BA4-F035-9847-8710-C554509B09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426DFF5-727F-5041-8722-15A1AD9137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23D6CA-7350-BB4D-BDB1-92197A6A6E2E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930095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" name="Rectangle 12">
            <a:extLst>
              <a:ext uri="{FF2B5EF4-FFF2-40B4-BE49-F238E27FC236}">
                <a16:creationId xmlns:a16="http://schemas.microsoft.com/office/drawing/2014/main" id="{352BEC0E-22F8-46D0-9632-375DB541B0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B1326CC4-225F-4C1E-8978-B0D092891D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9184"/>
            <a:ext cx="6894576" cy="1737359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5400" b="1" dirty="0"/>
              <a:t>Leve hele </a:t>
            </a:r>
            <a:r>
              <a:rPr lang="en-US" sz="5400" b="1" dirty="0" err="1"/>
              <a:t>livet</a:t>
            </a:r>
            <a:r>
              <a:rPr lang="en-US" sz="5400" b="1" dirty="0"/>
              <a:t> – mat og </a:t>
            </a:r>
            <a:r>
              <a:rPr lang="en-US" sz="5400" b="1" dirty="0" err="1"/>
              <a:t>måltider</a:t>
            </a:r>
            <a:endParaRPr lang="en-US" sz="5400" b="1" dirty="0"/>
          </a:p>
        </p:txBody>
      </p:sp>
      <p:sp>
        <p:nvSpPr>
          <p:cNvPr id="42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8952" y="2395728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kstSylinder 6">
            <a:extLst>
              <a:ext uri="{FF2B5EF4-FFF2-40B4-BE49-F238E27FC236}">
                <a16:creationId xmlns:a16="http://schemas.microsoft.com/office/drawing/2014/main" id="{A21AB8B4-4092-48C1-A75F-600CD90787DA}"/>
              </a:ext>
            </a:extLst>
          </p:cNvPr>
          <p:cNvSpPr txBox="1"/>
          <p:nvPr/>
        </p:nvSpPr>
        <p:spPr>
          <a:xfrm>
            <a:off x="640080" y="2562726"/>
            <a:ext cx="6894576" cy="3966090"/>
          </a:xfrm>
          <a:prstGeom prst="rect">
            <a:avLst/>
          </a:prstGeom>
        </p:spPr>
        <p:txBody>
          <a:bodyPr vert="horz" lIns="91440" tIns="45720" rIns="91440" bIns="45720" rtlCol="0" anchorCtr="0">
            <a:normAutofit/>
          </a:bodyPr>
          <a:lstStyle/>
          <a:p>
            <a:pPr lvl="0">
              <a:lnSpc>
                <a:spcPct val="90000"/>
              </a:lnSpc>
              <a:spcAft>
                <a:spcPts val="600"/>
              </a:spcAft>
            </a:pPr>
            <a:endParaRPr lang="en-US" sz="2000" dirty="0"/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236127EE-D674-4F81-BD27-12650D22CE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63840" y="1297935"/>
            <a:ext cx="4014216" cy="1492464"/>
          </a:xfrm>
          <a:prstGeom prst="rect">
            <a:avLst/>
          </a:prstGeom>
        </p:spPr>
      </p:pic>
      <p:pic>
        <p:nvPicPr>
          <p:cNvPr id="4" name="Plassholder for innhold 3">
            <a:extLst>
              <a:ext uri="{FF2B5EF4-FFF2-40B4-BE49-F238E27FC236}">
                <a16:creationId xmlns:a16="http://schemas.microsoft.com/office/drawing/2014/main" id="{1F444CF7-C641-470F-A569-A99BF895E0A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7863840" y="4617889"/>
            <a:ext cx="3995928" cy="1098880"/>
          </a:xfrm>
          <a:prstGeom prst="rect">
            <a:avLst/>
          </a:prstGeom>
        </p:spPr>
      </p:pic>
      <p:sp>
        <p:nvSpPr>
          <p:cNvPr id="8" name="TekstSylinder 7">
            <a:extLst>
              <a:ext uri="{FF2B5EF4-FFF2-40B4-BE49-F238E27FC236}">
                <a16:creationId xmlns:a16="http://schemas.microsoft.com/office/drawing/2014/main" id="{D758DBB5-C2D1-450B-84D3-5875F8E24A62}"/>
              </a:ext>
            </a:extLst>
          </p:cNvPr>
          <p:cNvSpPr txBox="1"/>
          <p:nvPr/>
        </p:nvSpPr>
        <p:spPr>
          <a:xfrm>
            <a:off x="15965424" y="82296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b-NO" dirty="0"/>
          </a:p>
        </p:txBody>
      </p:sp>
      <p:sp>
        <p:nvSpPr>
          <p:cNvPr id="16" name="TekstSylinder 15">
            <a:extLst>
              <a:ext uri="{FF2B5EF4-FFF2-40B4-BE49-F238E27FC236}">
                <a16:creationId xmlns:a16="http://schemas.microsoft.com/office/drawing/2014/main" id="{8CD9EE9E-9791-471C-B629-22C8826C6C06}"/>
              </a:ext>
            </a:extLst>
          </p:cNvPr>
          <p:cNvSpPr txBox="1"/>
          <p:nvPr/>
        </p:nvSpPr>
        <p:spPr>
          <a:xfrm>
            <a:off x="433136" y="2519582"/>
            <a:ext cx="7724275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nb-NO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Velkommen v/ Agnete Nygaard, USHT Viken (Akershus)</a:t>
            </a:r>
            <a:endParaRPr lang="nb-NO" sz="1800" b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</a:rPr>
              <a:t>Presentasjon av den nye nasjonale ernæringsstrategien, God og riktig mat hele livet v/ Guro Berge </a:t>
            </a:r>
            <a:r>
              <a:rPr lang="nb-NO" dirty="0" err="1">
                <a:latin typeface="Calibri" panose="020F0502020204030204" pitchFamily="34" charset="0"/>
                <a:ea typeface="Calibri" panose="020F0502020204030204" pitchFamily="34" charset="0"/>
              </a:rPr>
              <a:t>Smedshaug</a:t>
            </a: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</a:rPr>
              <a:t>, Helsedirektoratet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</a:rPr>
              <a:t>Kjøkken og kompetanse lokalt. Dialog, kjøkken og pleie v/ Kaja Helland-</a:t>
            </a:r>
            <a:r>
              <a:rPr lang="nb-NO" dirty="0" err="1">
                <a:latin typeface="Calibri" panose="020F0502020204030204" pitchFamily="34" charset="0"/>
                <a:ea typeface="Calibri" panose="020F0502020204030204" pitchFamily="34" charset="0"/>
              </a:rPr>
              <a:t>Kigen</a:t>
            </a: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</a:rPr>
              <a:t> og Vegard Bakken-Løvaas, Lillestrøm kommune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</a:rPr>
              <a:t>Det gode måltid «Eldre ut på middag» v/ Kaja Helland-</a:t>
            </a:r>
            <a:r>
              <a:rPr lang="nb-NO" dirty="0" err="1">
                <a:latin typeface="Calibri" panose="020F0502020204030204" pitchFamily="34" charset="0"/>
                <a:ea typeface="Calibri" panose="020F0502020204030204" pitchFamily="34" charset="0"/>
              </a:rPr>
              <a:t>Kigen</a:t>
            </a: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</a:rPr>
              <a:t>  og Vegard Bakken-Løvaas, Lillestrøm kommune</a:t>
            </a:r>
            <a:endParaRPr lang="nb-NO" b="1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nb-NO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Mat med hjem etter utskrivelse» v / Kristine Nordkvelle, Oslo kommune, bydel Sagene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nb-NO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Øk kvaliteten på ernæringsarbeidet - </a:t>
            </a:r>
            <a:r>
              <a:rPr lang="nb-NO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APPetitus</a:t>
            </a:r>
            <a:r>
              <a:rPr lang="nb-NO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v/Geirr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nb-NO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FoodCapture</a:t>
            </a:r>
            <a:r>
              <a:rPr lang="nb-NO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– digital ernæringsoppfølging v/ Mari Mohn Paulsen, UiO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nb-NO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Tannhelseprosjekt i Agder og på Romerike v/ Arne </a:t>
            </a:r>
            <a:r>
              <a:rPr lang="nb-NO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Åsan</a:t>
            </a:r>
            <a:r>
              <a:rPr lang="nb-NO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Eva </a:t>
            </a:r>
            <a:r>
              <a:rPr lang="nb-NO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Rydgren</a:t>
            </a:r>
            <a:r>
              <a:rPr lang="nb-NO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Krona og Pernille </a:t>
            </a:r>
            <a:r>
              <a:rPr lang="nb-NO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Nordbak</a:t>
            </a:r>
            <a:r>
              <a:rPr lang="nb-NO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nb-NO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Øsmundet</a:t>
            </a:r>
            <a:endParaRPr lang="nb-NO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nb-NO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Kort info om Ernæringsnettverk og Matgledekorps v/ Elise Husevåg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nb-NO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Spørsmål og refleksjon etter dagen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nb-NO" sz="1800" b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33821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6F435F950A662448AE9072B2129A128" ma:contentTypeVersion="13" ma:contentTypeDescription="Opprett et nytt dokument." ma:contentTypeScope="" ma:versionID="8dbf5fee48a2d78687d2278551421472">
  <xsd:schema xmlns:xsd="http://www.w3.org/2001/XMLSchema" xmlns:xs="http://www.w3.org/2001/XMLSchema" xmlns:p="http://schemas.microsoft.com/office/2006/metadata/properties" xmlns:ns3="e2e46b5e-becb-4ef5-8492-d78491c8634c" xmlns:ns4="fd2de07a-f33a-4684-8b7c-0ae192ffe447" targetNamespace="http://schemas.microsoft.com/office/2006/metadata/properties" ma:root="true" ma:fieldsID="201d921beca06e68c4c1753103e3155b" ns3:_="" ns4:_="">
    <xsd:import namespace="e2e46b5e-becb-4ef5-8492-d78491c8634c"/>
    <xsd:import namespace="fd2de07a-f33a-4684-8b7c-0ae192ffe44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e46b5e-becb-4ef5-8492-d78491c8634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2de07a-f33a-4684-8b7c-0ae192ffe4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Hash for deling av tips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721D621-5D00-4032-95B7-E0E48A0A6EC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2e46b5e-becb-4ef5-8492-d78491c8634c"/>
    <ds:schemaRef ds:uri="fd2de07a-f33a-4684-8b7c-0ae192ffe4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86AE1CB-E7A1-4AA9-9BEB-CB3E2774C7ED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fd2de07a-f33a-4684-8b7c-0ae192ffe447"/>
    <ds:schemaRef ds:uri="http://purl.org/dc/elements/1.1/"/>
    <ds:schemaRef ds:uri="http://schemas.microsoft.com/office/2006/metadata/properties"/>
    <ds:schemaRef ds:uri="http://schemas.microsoft.com/office/infopath/2007/PartnerControls"/>
    <ds:schemaRef ds:uri="e2e46b5e-becb-4ef5-8492-d78491c8634c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1ADA7386-F3E9-4273-B339-4AEF26C93BF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571</TotalTime>
  <Words>146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Office-tema</vt:lpstr>
      <vt:lpstr>Leve hele livet – mat og måltider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Leve hele livet – aktivitet og fellesskap</dc:title>
  <dc:creator>Agnete Nygaard</dc:creator>
  <cp:lastModifiedBy>Agnete Nygaard</cp:lastModifiedBy>
  <cp:revision>5</cp:revision>
  <dcterms:created xsi:type="dcterms:W3CDTF">2021-05-26T06:35:30Z</dcterms:created>
  <dcterms:modified xsi:type="dcterms:W3CDTF">2021-09-30T14:56:26Z</dcterms:modified>
</cp:coreProperties>
</file>