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D1C10-8AD7-4E87-8D70-F0694F2ACDEE}" v="2" dt="2021-09-08T14:22:38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ete Nygaard" userId="20c61f54-6286-46d9-be9a-bf23604f52c0" providerId="ADAL" clId="{386D1C10-8AD7-4E87-8D70-F0694F2ACDEE}"/>
    <pc:docChg chg="undo custSel modSld">
      <pc:chgData name="Agnete Nygaard" userId="20c61f54-6286-46d9-be9a-bf23604f52c0" providerId="ADAL" clId="{386D1C10-8AD7-4E87-8D70-F0694F2ACDEE}" dt="2021-09-08T15:10:11.826" v="327" actId="20577"/>
      <pc:docMkLst>
        <pc:docMk/>
      </pc:docMkLst>
      <pc:sldChg chg="modSp mod">
        <pc:chgData name="Agnete Nygaard" userId="20c61f54-6286-46d9-be9a-bf23604f52c0" providerId="ADAL" clId="{386D1C10-8AD7-4E87-8D70-F0694F2ACDEE}" dt="2021-09-08T15:10:11.826" v="327" actId="20577"/>
        <pc:sldMkLst>
          <pc:docMk/>
          <pc:sldMk cId="369107893" sldId="257"/>
        </pc:sldMkLst>
        <pc:spChg chg="mod">
          <ac:chgData name="Agnete Nygaard" userId="20c61f54-6286-46d9-be9a-bf23604f52c0" providerId="ADAL" clId="{386D1C10-8AD7-4E87-8D70-F0694F2ACDEE}" dt="2021-09-08T13:04:49.258" v="171" actId="20577"/>
          <ac:spMkLst>
            <pc:docMk/>
            <pc:sldMk cId="369107893" sldId="257"/>
            <ac:spMk id="2" creationId="{A7C590A2-2A3F-4505-8198-4E12AF09A4E1}"/>
          </ac:spMkLst>
        </pc:spChg>
        <pc:spChg chg="mod">
          <ac:chgData name="Agnete Nygaard" userId="20c61f54-6286-46d9-be9a-bf23604f52c0" providerId="ADAL" clId="{386D1C10-8AD7-4E87-8D70-F0694F2ACDEE}" dt="2021-09-08T15:10:11.826" v="327" actId="20577"/>
          <ac:spMkLst>
            <pc:docMk/>
            <pc:sldMk cId="369107893" sldId="257"/>
            <ac:spMk id="24" creationId="{C5182F74-3677-4C01-B133-5F0D9E950629}"/>
          </ac:spMkLst>
        </pc:spChg>
        <pc:picChg chg="mod">
          <ac:chgData name="Agnete Nygaard" userId="20c61f54-6286-46d9-be9a-bf23604f52c0" providerId="ADAL" clId="{386D1C10-8AD7-4E87-8D70-F0694F2ACDEE}" dt="2021-09-07T07:24:10.445" v="155" actId="14100"/>
          <ac:picMkLst>
            <pc:docMk/>
            <pc:sldMk cId="369107893" sldId="257"/>
            <ac:picMk id="4" creationId="{7E6F5E5B-73A1-4B76-92D3-0C2DA97771E2}"/>
          </ac:picMkLst>
        </pc:picChg>
        <pc:picChg chg="mod">
          <ac:chgData name="Agnete Nygaard" userId="20c61f54-6286-46d9-be9a-bf23604f52c0" providerId="ADAL" clId="{386D1C10-8AD7-4E87-8D70-F0694F2ACDEE}" dt="2021-09-07T07:24:06.278" v="152" actId="14100"/>
          <ac:picMkLst>
            <pc:docMk/>
            <pc:sldMk cId="369107893" sldId="257"/>
            <ac:picMk id="6" creationId="{D215FBC2-C3A3-482F-8876-1E7D01A1A2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F6F5AD-4C2D-471C-8E47-4AB2472A3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196822A-CF8B-43D3-BCAB-EC34BFCB8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0CED0A-D8E1-4788-A2A2-6DD97C39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96DA-CB21-4D48-9B87-2DB1228671E5}" type="datetimeFigureOut">
              <a:rPr lang="nb-NO" smtClean="0"/>
              <a:t>08.09.2021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5D9477-FD85-4F11-9F25-4E84184A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ECE991-664E-499D-B0E4-E07E936D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223C-8463-4E46-B225-B755772AD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284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4653F2-F8B7-4B84-858B-C1721D096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C655587-5A61-4A76-A25E-F5BA28FFB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00D564-3E41-46E5-AE1A-10D1E6C5B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96DA-CB21-4D48-9B87-2DB1228671E5}" type="datetimeFigureOut">
              <a:rPr lang="nb-NO" smtClean="0"/>
              <a:t>08.09.2021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EF9091-6DA2-45C2-B6B4-C4208BFE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79D7B1-8A35-45F3-894B-F764E45A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223C-8463-4E46-B225-B755772AD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361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34974A8-5DF7-44FE-B4D6-84C86FA20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E68EAC7-945C-4624-91EF-1343BFB38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C7FC27-213A-4ABE-9A61-2118A3E3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96DA-CB21-4D48-9B87-2DB1228671E5}" type="datetimeFigureOut">
              <a:rPr lang="nb-NO" smtClean="0"/>
              <a:t>08.09.2021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DA46E0-27F6-4E43-818E-0C94F65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FED9837-6C26-475B-9C68-582C0FF3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223C-8463-4E46-B225-B755772AD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35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F61644-8CAB-4561-8B34-E7474F85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B168E9-2F2A-4460-979B-D332024CA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FADF567-C14E-47A4-B1A0-6D14EBAC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96DA-CB21-4D48-9B87-2DB1228671E5}" type="datetimeFigureOut">
              <a:rPr lang="nb-NO" smtClean="0"/>
              <a:t>08.09.2021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B807BE9-E70E-4DEA-A9AF-0454FCAD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EDB28A-6917-43A4-828A-8AD383C9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223C-8463-4E46-B225-B755772AD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860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7C54D5-0CC5-4F6B-98DA-72A77F79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F11E9F9-764E-4042-B908-6FCCF024D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C00BB1-1A87-4561-B735-44BAF6A4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96DA-CB21-4D48-9B87-2DB1228671E5}" type="datetimeFigureOut">
              <a:rPr lang="nb-NO" smtClean="0"/>
              <a:t>08.09.2021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B9E44CC-BC59-4AAB-8205-81CB5D82A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F1E552-EF75-4AE0-B53A-48A707DB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223C-8463-4E46-B225-B755772AD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09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9E8693-CE83-4D6B-AB13-922A61CA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E03F30-E177-43A1-8736-961AA94C9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783FC15-E9C7-4E4A-965B-1BF58158C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1F98EF1-F1AC-4825-A35B-7CF5760B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96DA-CB21-4D48-9B87-2DB1228671E5}" type="datetimeFigureOut">
              <a:rPr lang="nb-NO" smtClean="0"/>
              <a:t>08.09.2021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538609A-69D8-48D2-8ADB-11E7E940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4135D9D-9DBC-4ADF-8CF9-82B927DE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223C-8463-4E46-B225-B755772AD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223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D605FA-8986-4E11-96F7-2D8AE83C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A4E70D-5FCF-4AE1-9146-2BFF4E52B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8B99D04-6A6C-411B-AC3F-84266EB01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36239A4-71C7-44F8-9A32-539C6B631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F6933A2-F262-4C43-A30E-071CAD99D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4DE854F-D785-49A3-8C58-7917979C4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96DA-CB21-4D48-9B87-2DB1228671E5}" type="datetimeFigureOut">
              <a:rPr lang="nb-NO" smtClean="0"/>
              <a:t>08.09.2021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8E8C104-7F88-48A0-A94F-471ABE31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97C55A4-2212-4EC5-B3DF-BA97752F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223C-8463-4E46-B225-B755772AD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53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13098B-110E-40D4-BFB9-9FC5C33E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4FA26AA-51EE-4624-8AA6-5529B3AC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96DA-CB21-4D48-9B87-2DB1228671E5}" type="datetimeFigureOut">
              <a:rPr lang="nb-NO" smtClean="0"/>
              <a:t>08.09.2021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3513A95-7F15-49BA-A11C-C13485DB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E8D0ED7-78F2-4D07-831E-0C6777A8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223C-8463-4E46-B225-B755772AD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044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A84B868-8282-44A3-B83F-BC3125A1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96DA-CB21-4D48-9B87-2DB1228671E5}" type="datetimeFigureOut">
              <a:rPr lang="nb-NO" smtClean="0"/>
              <a:t>08.09.2021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C2481D8-66A2-453A-8343-F5CF75DB3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13E2990-492C-4719-BD25-FF9B9A02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223C-8463-4E46-B225-B755772AD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21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0FB0E0-8874-4512-87BC-5069A478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6995FF-16EE-4B05-9B3C-89FA1808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A46699E-DB04-4F9C-A045-30A26CEE4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24FA44B-7FC0-4B60-AA27-1C7C7FA9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96DA-CB21-4D48-9B87-2DB1228671E5}" type="datetimeFigureOut">
              <a:rPr lang="nb-NO" smtClean="0"/>
              <a:t>08.09.2021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13A1130-AEB5-4822-9E84-0169835C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906FD46-275E-4801-94B8-DC40FD51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223C-8463-4E46-B225-B755772AD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23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37161D-D849-46CB-9AC8-B14962D49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25DAE71-2391-45AD-B0B3-EEE74322A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60DF53D-1608-46D7-B06D-36CA26FA3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A847AB3-C0BB-45F6-9015-03A2FE84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96DA-CB21-4D48-9B87-2DB1228671E5}" type="datetimeFigureOut">
              <a:rPr lang="nb-NO" smtClean="0"/>
              <a:t>08.09.2021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FBC4F23-A512-496D-9A73-231E0268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EF71515-C11C-48C9-9E2B-9AE612CF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223C-8463-4E46-B225-B755772AD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65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44A7FCA-D8F8-4202-B4BD-A9B4850B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004AE3E-DD2B-44CE-97B8-AB3EB93BD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368E8A-A31B-4869-97B6-F05493F12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C96DA-CB21-4D48-9B87-2DB1228671E5}" type="datetimeFigureOut">
              <a:rPr lang="nb-NO" smtClean="0"/>
              <a:t>08.09.2021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EA452B-DF76-48EB-8B0D-411B524AF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F599DB-9379-41C9-B552-1A8A76240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5223C-8463-4E46-B225-B755772AD4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1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7C590A2-2A3F-4505-8198-4E12AF09A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 fontScale="90000"/>
          </a:bodyPr>
          <a:lstStyle/>
          <a:p>
            <a:br>
              <a:rPr lang="nb-NO" sz="3600" b="1" dirty="0"/>
            </a:br>
            <a:r>
              <a:rPr lang="nb-NO" sz="5300" b="1" dirty="0"/>
              <a:t>Nettverk i ledelse </a:t>
            </a:r>
            <a:r>
              <a:rPr lang="nb-NO" sz="5300" b="1"/>
              <a:t>og fagutvikling</a:t>
            </a:r>
            <a:endParaRPr lang="nb-NO" sz="5300" b="1" dirty="0"/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C5182F74-3677-4C01-B133-5F0D9E950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49" y="1935308"/>
            <a:ext cx="7200899" cy="42416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err="1"/>
              <a:t>Velkommen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Hanne Kristin Rohde jurist, </a:t>
            </a:r>
            <a:r>
              <a:rPr lang="en-US" dirty="0" err="1"/>
              <a:t>tidligere</a:t>
            </a:r>
            <a:r>
              <a:rPr lang="en-US" dirty="0"/>
              <a:t>   </a:t>
            </a:r>
            <a:r>
              <a:rPr lang="en-US" dirty="0" err="1"/>
              <a:t>politileder</a:t>
            </a:r>
            <a:r>
              <a:rPr lang="en-US" dirty="0"/>
              <a:t>, </a:t>
            </a:r>
            <a:r>
              <a:rPr lang="en-US" dirty="0" err="1"/>
              <a:t>forfatter</a:t>
            </a:r>
            <a:r>
              <a:rPr lang="en-US" dirty="0"/>
              <a:t> og </a:t>
            </a:r>
            <a:r>
              <a:rPr lang="en-US" dirty="0" err="1"/>
              <a:t>foredragsholder</a:t>
            </a:r>
            <a:r>
              <a:rPr lang="en-US" i="1" dirty="0"/>
              <a:t> </a:t>
            </a:r>
            <a:r>
              <a:rPr lang="en-US" dirty="0" err="1"/>
              <a:t>snakker</a:t>
            </a:r>
            <a:r>
              <a:rPr lang="en-US" dirty="0"/>
              <a:t> om</a:t>
            </a:r>
            <a:r>
              <a:rPr lang="en-US" i="1" dirty="0"/>
              <a:t> “</a:t>
            </a:r>
            <a:r>
              <a:rPr lang="en-US" i="1" dirty="0" err="1"/>
              <a:t>Hva</a:t>
            </a:r>
            <a:r>
              <a:rPr lang="en-US" i="1" dirty="0"/>
              <a:t> er </a:t>
            </a:r>
            <a:r>
              <a:rPr lang="en-US" i="1" dirty="0" err="1"/>
              <a:t>nøkkelen</a:t>
            </a:r>
            <a:r>
              <a:rPr lang="en-US" i="1" dirty="0"/>
              <a:t> for å </a:t>
            </a:r>
            <a:r>
              <a:rPr lang="en-US" i="1" dirty="0" err="1"/>
              <a:t>få</a:t>
            </a:r>
            <a:r>
              <a:rPr lang="en-US" i="1" dirty="0"/>
              <a:t> </a:t>
            </a:r>
            <a:r>
              <a:rPr lang="en-US" i="1" dirty="0" err="1"/>
              <a:t>til</a:t>
            </a:r>
            <a:r>
              <a:rPr lang="en-US" i="1" dirty="0"/>
              <a:t> </a:t>
            </a:r>
            <a:r>
              <a:rPr lang="en-US" i="1" dirty="0" err="1"/>
              <a:t>gode</a:t>
            </a:r>
            <a:r>
              <a:rPr lang="en-US" i="1" dirty="0"/>
              <a:t> </a:t>
            </a:r>
            <a:r>
              <a:rPr lang="en-US" i="1" dirty="0" err="1"/>
              <a:t>prosesser</a:t>
            </a:r>
            <a:r>
              <a:rPr lang="en-US" i="1" dirty="0"/>
              <a:t> på </a:t>
            </a:r>
            <a:r>
              <a:rPr lang="en-US" i="1" dirty="0" err="1"/>
              <a:t>arbeidsplassen</a:t>
            </a:r>
            <a:r>
              <a:rPr lang="en-US" i="1"/>
              <a:t>?”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err="1"/>
              <a:t>Erfaringsutveksling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Veien</a:t>
            </a:r>
            <a:r>
              <a:rPr lang="en-US" dirty="0"/>
              <a:t> </a:t>
            </a:r>
            <a:r>
              <a:rPr lang="en-US" dirty="0" err="1"/>
              <a:t>videre</a:t>
            </a: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D215FBC2-C3A3-482F-8876-1E7D01A1A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68" y="1935307"/>
            <a:ext cx="4218682" cy="2210375"/>
          </a:xfrm>
          <a:prstGeom prst="rect">
            <a:avLst/>
          </a:prstGeom>
        </p:spPr>
      </p:pic>
      <p:grpSp>
        <p:nvGrpSpPr>
          <p:cNvPr id="27" name="Group 19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lassholder for innhold 3" descr="Et bilde som inneholder tekst&#10;&#10;Automatisk generert beskrivelse">
            <a:extLst>
              <a:ext uri="{FF2B5EF4-FFF2-40B4-BE49-F238E27FC236}">
                <a16:creationId xmlns:a16="http://schemas.microsoft.com/office/drawing/2014/main" id="{7E6F5E5B-73A1-4B76-92D3-0C2DA9777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983" y="4826720"/>
            <a:ext cx="4218682" cy="13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7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 Nettverk i ledelse og fagutvikling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Agnete Nygaard</dc:creator>
  <cp:lastModifiedBy>Agnete Nygaard</cp:lastModifiedBy>
  <cp:revision>4</cp:revision>
  <dcterms:created xsi:type="dcterms:W3CDTF">2021-09-07T06:32:00Z</dcterms:created>
  <dcterms:modified xsi:type="dcterms:W3CDTF">2021-09-08T15:10:18Z</dcterms:modified>
</cp:coreProperties>
</file>