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4684" r:id="rId5"/>
  </p:sldIdLst>
  <p:sldSz cx="12192000" cy="6858000"/>
  <p:notesSz cx="1323975" cy="6858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Geir Johan Hansen" initials="GJH" lastIdx="1" clrIdx="6">
    <p:extLst>
      <p:ext uri="{19B8F6BF-5375-455C-9EA6-DF929625EA0E}">
        <p15:presenceInfo xmlns:p15="http://schemas.microsoft.com/office/powerpoint/2012/main" userId="75d7587956b1e7ae" providerId="Windows Live"/>
      </p:ext>
    </p:extLst>
  </p:cmAuthor>
  <p:cmAuthor id="1" name="Heidi Røste" initials="HR" lastIdx="2" clrIdx="0">
    <p:extLst>
      <p:ext uri="{19B8F6BF-5375-455C-9EA6-DF929625EA0E}">
        <p15:presenceInfo xmlns:p15="http://schemas.microsoft.com/office/powerpoint/2012/main" userId="S::Heidi.Roste@ks.no::dd9466cb-a0ca-41d0-ac8a-2618f5eb4230" providerId="AD"/>
      </p:ext>
    </p:extLst>
  </p:cmAuthor>
  <p:cmAuthor id="2" name="stephanie helland" initials="sh" lastIdx="17" clrIdx="1">
    <p:extLst>
      <p:ext uri="{19B8F6BF-5375-455C-9EA6-DF929625EA0E}">
        <p15:presenceInfo xmlns:p15="http://schemas.microsoft.com/office/powerpoint/2012/main" userId="ac93cc6c09dbb016" providerId="Windows Live"/>
      </p:ext>
    </p:extLst>
  </p:cmAuthor>
  <p:cmAuthor id="3" name="Ingvil Gaasland (Innleid)" initials="IG(" lastIdx="12" clrIdx="2">
    <p:extLst>
      <p:ext uri="{19B8F6BF-5375-455C-9EA6-DF929625EA0E}">
        <p15:presenceInfo xmlns:p15="http://schemas.microsoft.com/office/powerpoint/2012/main" userId="S::igaas@shdir.no::c2e80ff6-5c71-492b-8e72-cc9c345d5780" providerId="AD"/>
      </p:ext>
    </p:extLst>
  </p:cmAuthor>
  <p:cmAuthor id="4" name="Torild Egeland (Innleid)" initials="TE(" lastIdx="9" clrIdx="3">
    <p:extLst>
      <p:ext uri="{19B8F6BF-5375-455C-9EA6-DF929625EA0E}">
        <p15:presenceInfo xmlns:p15="http://schemas.microsoft.com/office/powerpoint/2012/main" userId="S::tegel@shdir.no::33737e36-6465-474c-a765-bba8bf24bbea" providerId="AD"/>
      </p:ext>
    </p:extLst>
  </p:cmAuthor>
  <p:cmAuthor id="5" name="Ingvild Konttorp Haugen" initials="IKH" lastIdx="11" clrIdx="4">
    <p:extLst>
      <p:ext uri="{19B8F6BF-5375-455C-9EA6-DF929625EA0E}">
        <p15:presenceInfo xmlns:p15="http://schemas.microsoft.com/office/powerpoint/2012/main" userId="S::ihaug@shdir.no::0e4f7960-10b5-484f-9962-66e2cc9793bd" providerId="AD"/>
      </p:ext>
    </p:extLst>
  </p:cmAuthor>
  <p:cmAuthor id="6" name="Bente Kne Haugdahl" initials="BKH" lastIdx="2" clrIdx="5">
    <p:extLst>
      <p:ext uri="{19B8F6BF-5375-455C-9EA6-DF929625EA0E}">
        <p15:presenceInfo xmlns:p15="http://schemas.microsoft.com/office/powerpoint/2012/main" userId="S::benha@shdir.no::4a032324-59aa-420d-96b4-de89324d1d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A079E-F721-41E1-8532-375F675EC0CA}" v="3" dt="2021-05-26T05:49:42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/>
    <p:restoredTop sz="79601" autoAdjust="0"/>
  </p:normalViewPr>
  <p:slideViewPr>
    <p:cSldViewPr snapToGrid="0" snapToObjects="1">
      <p:cViewPr varScale="1">
        <p:scale>
          <a:sx n="51" d="100"/>
          <a:sy n="51" d="100"/>
        </p:scale>
        <p:origin x="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B24DF-4F8B-CC45-BA8C-0D5EA26E7C2D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451BA-04DA-DB47-BCF3-BFB66BCED6AD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117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190D75-B9D9-0A41-9305-22AA3EB11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400708-FBDB-9D4F-80C4-258A6E49E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7BFE2-F299-384B-9C4F-31FC5E3D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C16162-E352-B243-BD34-58582D5D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BAFCE3-A81D-324C-8588-034E2F03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76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0670BE-99DA-5449-A1D7-F78DD3FD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7932ECA-A5D2-A545-BAD7-DC8C358E8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A72B1-CC65-D64A-A5C8-945F51B6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634C7B-DCBA-FC42-B22A-47A5C927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67F85E-3D41-B940-91EE-AADFE4561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033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A51F1F1-9948-C14C-B99C-E481BC5A0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E0041C-2CBE-A54D-819A-A11CE7A9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B88C03-D1AC-DC47-AC83-54068BA3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8CD305-EB41-A348-BCD8-F81A6D25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FAB9598-F310-A049-BD62-5963AA07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770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8906C6-366D-604A-ABDD-3D82563C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E6258E-B7D3-D943-8440-A36B6476D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AFED55-33DF-5741-83D8-60B5325A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79A9B5-20FE-2F4E-BB7A-02946691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3A2BE0-B9F0-F348-B532-ED370001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45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8B10A4-1127-9141-B5CB-B43B1ABF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E25197-3549-9049-A5BD-18AD1C4C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615287-8892-C441-B668-8BAFBFCE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CA0645-C847-384B-8AD3-36C46229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47AFE0-37EA-BD42-ADC9-3D500618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1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053A92-43CB-014D-9EC8-FFA53C4E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61FADC-0D2F-7C45-B5B7-FF074CAA5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940C21-C0EE-2243-ADAB-FBE4A1795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ED071E-E97A-4447-B90D-253DE0BB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1D23817-1017-544D-8A9E-22541DA4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1C7BBD8-1C1F-414B-924D-B7D49011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46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DAECF4-9180-D04D-B2A1-77E427F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5761879-02AA-BA44-B484-7F4E89A29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94277F-38A0-7841-871A-09D3A5E94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8F37D3F-E8BD-2645-BFBA-2F619BF7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3FF0108-D7C4-0A41-A139-C7A162F8D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75D0463-2B8F-AF4F-80D5-9584A48D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970D13D-7187-DB49-8DCD-B59E486C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507A315-5748-D848-BC82-19AFDE0B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689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AD00B-6920-584B-9CC8-C0A94615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7429E39-45DC-CC43-821D-F724711E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4C765D0-1A6C-6345-875F-25E62F55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0EDE6-3F73-9840-8FD4-3F807B4C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5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FF3C8C-6D69-BA45-A69E-6FAE95C9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AEE2D63-6847-BA4E-8A23-C9497B68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4ECEAC-E891-1D42-8632-11DBB9AE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794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494E96-2021-DB47-B72F-202D8E5B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28767A-93FD-3240-8429-F53D3E03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B1C27BF-BC2E-1246-83C5-49403D5D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A8D54B-B796-9146-ADDB-5630EE9D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55461B-8C9E-DC4A-93DD-AFF64594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486B0C-02F9-6643-9C0B-8DF9E416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28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AD9DAB-E476-6A43-B527-10037412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EDA99FF-5C7F-D540-BE5A-6FEA3DD31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17C035-8740-594E-A5DE-7989FF1F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D2B7D80-ACFD-844E-BC7B-1B88DABD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C53046-D8ED-644B-BA43-7311565F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03F5DE-B6C2-C245-8BFF-30BB3348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32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DEA797B-3C5F-4443-BE73-2D0ADD55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3E585C8-7D90-6845-8481-9F14F03F3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72CD56-7D03-AC4C-916A-244C8DF59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8A7C2-1AB5-C241-ADEB-624683DA5EBC}" type="datetimeFigureOut">
              <a:rPr lang="nb-NO" smtClean="0"/>
              <a:t>28.05.2021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EF0BA4-F035-9847-8710-C554509B0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26DFF5-727F-5041-8722-15A1AD913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D6CA-7350-BB4D-BDB1-92197A6A6E2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009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1326CC4-225F-4C1E-8978-B0D09289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/>
              <a:t>Leve hele livet – aktivitet og fellesskap</a:t>
            </a:r>
          </a:p>
        </p:txBody>
      </p:sp>
      <p:sp>
        <p:nvSpPr>
          <p:cNvPr id="4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21AB8B4-4092-48C1-A75F-600CD90787DA}"/>
              </a:ext>
            </a:extLst>
          </p:cNvPr>
          <p:cNvSpPr txBox="1"/>
          <p:nvPr/>
        </p:nvSpPr>
        <p:spPr>
          <a:xfrm>
            <a:off x="640080" y="2706624"/>
            <a:ext cx="6894576" cy="3483864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/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Velkommen, USHT, </a:t>
            </a:r>
            <a:r>
              <a:rPr lang="en-US" sz="2000" i="1"/>
              <a:t>Leve hele livet </a:t>
            </a:r>
            <a:r>
              <a:rPr lang="en-US" sz="2000"/>
              <a:t>v/Agnete Nygaard, USHT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Den enkeltes behov v/ Helene Eikel, Oslo kommune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Avlastning og støtte til pårørende v/Gunn Lisbeth  Syvertsen,   Aurskog-Høland kommune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Pause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Kartlegging av pårørendes behov som omsorgsgiver(CSNAT) v/ Kathrine Brenne, Ahus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Trygg utskriving v/ Adisa Hodzic, Ahus</a:t>
            </a:r>
          </a:p>
          <a:p>
            <a:pPr marL="45720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Gode pasientforløp v/Anders Vege, FHI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36127EE-D674-4F81-BD27-12650D22C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40" y="1297935"/>
            <a:ext cx="4014216" cy="1492464"/>
          </a:xfrm>
          <a:prstGeom prst="rect">
            <a:avLst/>
          </a:prstGeom>
        </p:spPr>
      </p:pic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1F444CF7-C641-470F-A569-A99BF895E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63840" y="4617889"/>
            <a:ext cx="3995928" cy="109888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758DBB5-C2D1-450B-84D3-5875F8E24A62}"/>
              </a:ext>
            </a:extLst>
          </p:cNvPr>
          <p:cNvSpPr txBox="1"/>
          <p:nvPr/>
        </p:nvSpPr>
        <p:spPr>
          <a:xfrm>
            <a:off x="15965424" y="822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338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F435F950A662448AE9072B2129A128" ma:contentTypeVersion="13" ma:contentTypeDescription="Opprett et nytt dokument." ma:contentTypeScope="" ma:versionID="8dbf5fee48a2d78687d2278551421472">
  <xsd:schema xmlns:xsd="http://www.w3.org/2001/XMLSchema" xmlns:xs="http://www.w3.org/2001/XMLSchema" xmlns:p="http://schemas.microsoft.com/office/2006/metadata/properties" xmlns:ns3="e2e46b5e-becb-4ef5-8492-d78491c8634c" xmlns:ns4="fd2de07a-f33a-4684-8b7c-0ae192ffe447" targetNamespace="http://schemas.microsoft.com/office/2006/metadata/properties" ma:root="true" ma:fieldsID="201d921beca06e68c4c1753103e3155b" ns3:_="" ns4:_="">
    <xsd:import namespace="e2e46b5e-becb-4ef5-8492-d78491c8634c"/>
    <xsd:import namespace="fd2de07a-f33a-4684-8b7c-0ae192ffe4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46b5e-becb-4ef5-8492-d78491c86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de07a-f33a-4684-8b7c-0ae192ffe4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A7386-F3E9-4273-B339-4AEF26C93B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6AE1CB-E7A1-4AA9-9BEB-CB3E2774C7E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d2de07a-f33a-4684-8b7c-0ae192ffe447"/>
    <ds:schemaRef ds:uri="http://purl.org/dc/elements/1.1/"/>
    <ds:schemaRef ds:uri="http://schemas.microsoft.com/office/2006/metadata/properties"/>
    <ds:schemaRef ds:uri="http://schemas.microsoft.com/office/infopath/2007/PartnerControls"/>
    <ds:schemaRef ds:uri="e2e46b5e-becb-4ef5-8492-d78491c8634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21D621-5D00-4032-95B7-E0E48A0A6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e46b5e-becb-4ef5-8492-d78491c8634c"/>
    <ds:schemaRef ds:uri="fd2de07a-f33a-4684-8b7c-0ae192ffe4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Leve hele livet – aktivitet og fellesskap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 hele livet – aktivitet og fellesskap</dc:title>
  <dc:creator>Agnete Nygaard</dc:creator>
  <cp:lastModifiedBy>Agnete Nygaard</cp:lastModifiedBy>
  <cp:revision>1</cp:revision>
  <dcterms:created xsi:type="dcterms:W3CDTF">2021-05-26T06:35:30Z</dcterms:created>
  <dcterms:modified xsi:type="dcterms:W3CDTF">2021-05-28T07:26:52Z</dcterms:modified>
</cp:coreProperties>
</file>