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8B"/>
    <a:srgbClr val="7FA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66" autoAdjust="0"/>
  </p:normalViewPr>
  <p:slideViewPr>
    <p:cSldViewPr>
      <p:cViewPr varScale="1">
        <p:scale>
          <a:sx n="72" d="100"/>
          <a:sy n="72" d="100"/>
        </p:scale>
        <p:origin x="176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E8026-9304-4A74-AF4C-29F651BD7B0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C444E-EB10-4000-9E66-C90AB83406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910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8B090-3AC3-4944-A8B7-516A4DBDE559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97153-BECF-4B10-9885-8042F67EB9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28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97153-BECF-4B10-9885-8042F67EB9C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56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4"/>
          <p:cNvSpPr>
            <a:spLocks noChangeArrowheads="1"/>
          </p:cNvSpPr>
          <p:nvPr userDrawn="1"/>
        </p:nvSpPr>
        <p:spPr bwMode="auto">
          <a:xfrm>
            <a:off x="0" y="1295400"/>
            <a:ext cx="9144000" cy="914400"/>
          </a:xfrm>
          <a:prstGeom prst="rect">
            <a:avLst/>
          </a:prstGeom>
          <a:solidFill>
            <a:srgbClr val="7FAAE2">
              <a:alpha val="59608"/>
            </a:srgbClr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nb-NO" altLang="nb-NO" sz="2400">
              <a:latin typeface="Times New Roman" pitchFamily="18" charset="0"/>
            </a:endParaRPr>
          </a:p>
        </p:txBody>
      </p:sp>
      <p:sp>
        <p:nvSpPr>
          <p:cNvPr id="4" name="Rectangle 54"/>
          <p:cNvSpPr>
            <a:spLocks noChangeArrowheads="1"/>
          </p:cNvSpPr>
          <p:nvPr/>
        </p:nvSpPr>
        <p:spPr bwMode="auto">
          <a:xfrm>
            <a:off x="0" y="6324600"/>
            <a:ext cx="609600" cy="533400"/>
          </a:xfrm>
          <a:prstGeom prst="rect">
            <a:avLst/>
          </a:prstGeom>
          <a:solidFill>
            <a:srgbClr val="DFEA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914400"/>
            <a:ext cx="9144000" cy="381000"/>
          </a:xfrm>
          <a:prstGeom prst="rect">
            <a:avLst/>
          </a:prstGeom>
          <a:solidFill>
            <a:srgbClr val="DFEA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7" name="Arc 26"/>
          <p:cNvSpPr>
            <a:spLocks/>
          </p:cNvSpPr>
          <p:nvPr/>
        </p:nvSpPr>
        <p:spPr bwMode="auto">
          <a:xfrm flipH="1">
            <a:off x="600075" y="11430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752475" y="1143000"/>
            <a:ext cx="83915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Arc 30"/>
          <p:cNvSpPr>
            <a:spLocks/>
          </p:cNvSpPr>
          <p:nvPr/>
        </p:nvSpPr>
        <p:spPr bwMode="auto">
          <a:xfrm rot="10800000" flipH="1">
            <a:off x="447675" y="9906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600075" y="838200"/>
            <a:ext cx="0" cy="1524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>
            <a:off x="0" y="1143000"/>
            <a:ext cx="44767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>
            <a:off x="600075" y="1295400"/>
            <a:ext cx="0" cy="55626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3" name="Line 66"/>
          <p:cNvSpPr>
            <a:spLocks noChangeShapeType="1"/>
          </p:cNvSpPr>
          <p:nvPr/>
        </p:nvSpPr>
        <p:spPr bwMode="auto">
          <a:xfrm>
            <a:off x="0" y="64008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4" name="Line 67"/>
          <p:cNvSpPr>
            <a:spLocks noChangeShapeType="1"/>
          </p:cNvSpPr>
          <p:nvPr/>
        </p:nvSpPr>
        <p:spPr bwMode="auto">
          <a:xfrm>
            <a:off x="0" y="64770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5" name="Line 68"/>
          <p:cNvSpPr>
            <a:spLocks noChangeShapeType="1"/>
          </p:cNvSpPr>
          <p:nvPr/>
        </p:nvSpPr>
        <p:spPr bwMode="auto">
          <a:xfrm>
            <a:off x="0" y="65532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6" name="Line 69"/>
          <p:cNvSpPr>
            <a:spLocks noChangeShapeType="1"/>
          </p:cNvSpPr>
          <p:nvPr/>
        </p:nvSpPr>
        <p:spPr bwMode="auto">
          <a:xfrm>
            <a:off x="0" y="66294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7" name="Line 70"/>
          <p:cNvSpPr>
            <a:spLocks noChangeShapeType="1"/>
          </p:cNvSpPr>
          <p:nvPr/>
        </p:nvSpPr>
        <p:spPr bwMode="auto">
          <a:xfrm>
            <a:off x="0" y="67056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8" name="Line 71"/>
          <p:cNvSpPr>
            <a:spLocks noChangeShapeType="1"/>
          </p:cNvSpPr>
          <p:nvPr/>
        </p:nvSpPr>
        <p:spPr bwMode="auto">
          <a:xfrm>
            <a:off x="0" y="67818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9" name="Line 77"/>
          <p:cNvSpPr>
            <a:spLocks noChangeShapeType="1"/>
          </p:cNvSpPr>
          <p:nvPr/>
        </p:nvSpPr>
        <p:spPr bwMode="auto">
          <a:xfrm>
            <a:off x="0" y="63246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" name="Line 78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1" name="Picture 3" descr="C:\Users\SEBE\Desktop\Ahus - 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38125"/>
            <a:ext cx="49974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63" y="6553200"/>
            <a:ext cx="1868487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8525" y="1366838"/>
            <a:ext cx="7940675" cy="381000"/>
          </a:xfrm>
        </p:spPr>
        <p:txBody>
          <a:bodyPr/>
          <a:lstStyle>
            <a:lvl1pPr algn="l">
              <a:defRPr sz="2400" b="1">
                <a:solidFill>
                  <a:srgbClr val="00368B"/>
                </a:solidFill>
              </a:defRPr>
            </a:lvl1pPr>
          </a:lstStyle>
          <a:p>
            <a:r>
              <a:rPr lang="nb-NO" dirty="0"/>
              <a:t>Klikk for å redigere tittel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8525" y="1860550"/>
            <a:ext cx="7924800" cy="3048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nb-NO" dirty="0"/>
              <a:t>Klikk for å redigere </a:t>
            </a:r>
            <a:r>
              <a:rPr lang="nb-NO" dirty="0" err="1"/>
              <a:t>underittel</a:t>
            </a:r>
            <a:r>
              <a:rPr lang="nb-NO" dirty="0"/>
              <a:t> i malen</a:t>
            </a:r>
          </a:p>
        </p:txBody>
      </p:sp>
    </p:spTree>
    <p:extLst>
      <p:ext uri="{BB962C8B-B14F-4D97-AF65-F5344CB8AC3E}">
        <p14:creationId xmlns:p14="http://schemas.microsoft.com/office/powerpoint/2010/main" val="219723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5pPr>
              <a:defRPr>
                <a:solidFill>
                  <a:srgbClr val="00368B"/>
                </a:solidFill>
              </a:defRPr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594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 algn="l">
              <a:defRPr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5pPr>
              <a:defRPr>
                <a:solidFill>
                  <a:srgbClr val="00368B"/>
                </a:solidFill>
              </a:defRPr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9828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134350" cy="609600"/>
          </a:xfrm>
        </p:spPr>
        <p:txBody>
          <a:bodyPr/>
          <a:lstStyle>
            <a:lvl1pPr algn="l">
              <a:defRPr>
                <a:latin typeface="Calibri" pitchFamily="34" charset="0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357188" y="1314450"/>
            <a:ext cx="8132762" cy="4754563"/>
          </a:xfrm>
        </p:spPr>
        <p:txBody>
          <a:bodyPr/>
          <a:lstStyle>
            <a:lvl1pPr algn="l">
              <a:defRPr>
                <a:latin typeface="Calibri" pitchFamily="34" charset="0"/>
              </a:defRPr>
            </a:lvl1pPr>
            <a:lvl2pPr algn="l">
              <a:defRPr sz="1800">
                <a:latin typeface="Calibri" pitchFamily="34" charset="0"/>
              </a:defRPr>
            </a:lvl2pPr>
            <a:lvl3pPr algn="l">
              <a:defRPr>
                <a:latin typeface="Calibri" pitchFamily="34" charset="0"/>
              </a:defRPr>
            </a:lvl3pPr>
            <a:lvl4pPr algn="l">
              <a:defRPr>
                <a:latin typeface="Calibri" pitchFamily="34" charset="0"/>
              </a:defRPr>
            </a:lvl4pPr>
            <a:lvl5pPr algn="l">
              <a:defRPr sz="1200">
                <a:solidFill>
                  <a:srgbClr val="00368B"/>
                </a:solidFill>
                <a:latin typeface="Calibri" pitchFamily="34" charset="0"/>
              </a:defRPr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09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368B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25559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>
                <a:solidFill>
                  <a:srgbClr val="00368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>
                <a:solidFill>
                  <a:srgbClr val="00368B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732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>
                <a:solidFill>
                  <a:srgbClr val="00368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>
                <a:solidFill>
                  <a:srgbClr val="00368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88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64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44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6602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12670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69"/>
          <p:cNvSpPr>
            <a:spLocks noChangeArrowheads="1"/>
          </p:cNvSpPr>
          <p:nvPr userDrawn="1"/>
        </p:nvSpPr>
        <p:spPr bwMode="auto">
          <a:xfrm>
            <a:off x="179388" y="6381750"/>
            <a:ext cx="8785225" cy="360363"/>
          </a:xfrm>
          <a:prstGeom prst="rect">
            <a:avLst/>
          </a:prstGeom>
          <a:solidFill>
            <a:srgbClr val="F7F7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76250"/>
            <a:ext cx="8134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 smtClean="0"/>
              <a:t>Klikk for å redigere tittel</a:t>
            </a:r>
          </a:p>
        </p:txBody>
      </p:sp>
      <p:sp>
        <p:nvSpPr>
          <p:cNvPr id="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14450"/>
            <a:ext cx="8132762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 smtClean="0"/>
              <a:t>Klikk for å redigere tekst i malen</a:t>
            </a:r>
          </a:p>
          <a:p>
            <a:pPr lvl="1"/>
            <a:r>
              <a:rPr lang="nb-NO" altLang="nb-NO" dirty="0" smtClean="0"/>
              <a:t>Andre nivå</a:t>
            </a:r>
          </a:p>
          <a:p>
            <a:pPr lvl="2"/>
            <a:r>
              <a:rPr lang="nb-NO" altLang="nb-NO" dirty="0" smtClean="0"/>
              <a:t>Tredje nivå</a:t>
            </a:r>
          </a:p>
          <a:p>
            <a:pPr lvl="3"/>
            <a:r>
              <a:rPr lang="nb-NO" altLang="nb-NO" dirty="0" smtClean="0"/>
              <a:t>Fjerde nivå</a:t>
            </a:r>
          </a:p>
        </p:txBody>
      </p:sp>
      <p:sp>
        <p:nvSpPr>
          <p:cNvPr id="43" name="Line 18"/>
          <p:cNvSpPr>
            <a:spLocks noChangeShapeType="1"/>
          </p:cNvSpPr>
          <p:nvPr userDrawn="1"/>
        </p:nvSpPr>
        <p:spPr bwMode="auto">
          <a:xfrm>
            <a:off x="179388" y="6308725"/>
            <a:ext cx="8785225" cy="0"/>
          </a:xfrm>
          <a:prstGeom prst="line">
            <a:avLst/>
          </a:prstGeom>
          <a:noFill/>
          <a:ln w="50800">
            <a:solidFill>
              <a:srgbClr val="DFEAF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4" name="Arc 33"/>
          <p:cNvSpPr>
            <a:spLocks/>
          </p:cNvSpPr>
          <p:nvPr userDrawn="1"/>
        </p:nvSpPr>
        <p:spPr bwMode="auto">
          <a:xfrm flipH="1">
            <a:off x="609600" y="11430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5" name="Line 35"/>
          <p:cNvSpPr>
            <a:spLocks noChangeShapeType="1"/>
          </p:cNvSpPr>
          <p:nvPr userDrawn="1"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6" name="Line 64"/>
          <p:cNvSpPr>
            <a:spLocks noChangeShapeType="1"/>
          </p:cNvSpPr>
          <p:nvPr userDrawn="1"/>
        </p:nvSpPr>
        <p:spPr bwMode="auto">
          <a:xfrm rot="5400000">
            <a:off x="1512093" y="6561932"/>
            <a:ext cx="360363" cy="0"/>
          </a:xfrm>
          <a:prstGeom prst="line">
            <a:avLst/>
          </a:prstGeom>
          <a:noFill/>
          <a:ln w="6350">
            <a:solidFill>
              <a:srgbClr val="DFEAF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47" name="Picture 67" descr="HSØ-prikker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950" y="6381750"/>
            <a:ext cx="330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 descr="C:\Users\SEBE\Desktop\Ahus_ø - logo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67475"/>
            <a:ext cx="19891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Plassholder for bunntekst 4"/>
          <p:cNvSpPr txBox="1">
            <a:spLocks/>
          </p:cNvSpPr>
          <p:nvPr userDrawn="1"/>
        </p:nvSpPr>
        <p:spPr>
          <a:xfrm>
            <a:off x="1979613" y="6419850"/>
            <a:ext cx="5688012" cy="2841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nb-NO" sz="1100" b="1" dirty="0" smtClean="0">
                <a:solidFill>
                  <a:srgbClr val="00368B"/>
                </a:solidFill>
                <a:latin typeface="+mj-lt"/>
              </a:rPr>
              <a:t>Menneskelig nær – faglig sterk</a:t>
            </a:r>
          </a:p>
        </p:txBody>
      </p:sp>
      <p:pic>
        <p:nvPicPr>
          <p:cNvPr id="50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6413500"/>
            <a:ext cx="29527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50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00368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368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00368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rgbClr val="00368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rgbClr val="00368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Fag-ogforskningsdagene2021@ahus.no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096000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5936162" y="28942"/>
            <a:ext cx="32443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 smtClean="0">
                <a:solidFill>
                  <a:srgbClr val="00368B"/>
                </a:solidFill>
              </a:rPr>
              <a:t>Sykepleie i pandemi </a:t>
            </a:r>
          </a:p>
          <a:p>
            <a:r>
              <a:rPr lang="nb-NO" sz="2800" b="1" dirty="0" smtClean="0">
                <a:solidFill>
                  <a:srgbClr val="00368B"/>
                </a:solidFill>
              </a:rPr>
              <a:t>og krisetid </a:t>
            </a:r>
            <a:r>
              <a:rPr lang="nb-NO" sz="2800" b="1" dirty="0" smtClean="0">
                <a:solidFill>
                  <a:srgbClr val="00368B"/>
                </a:solidFill>
              </a:rPr>
              <a:t>og </a:t>
            </a:r>
            <a:endParaRPr lang="nb-NO" sz="2800" b="1" dirty="0" smtClean="0">
              <a:solidFill>
                <a:srgbClr val="00368B"/>
              </a:solidFill>
            </a:endParaRPr>
          </a:p>
          <a:p>
            <a:r>
              <a:rPr lang="nb-NO" sz="2800" b="1" dirty="0">
                <a:solidFill>
                  <a:srgbClr val="00368B"/>
                </a:solidFill>
              </a:rPr>
              <a:t>d</a:t>
            </a:r>
            <a:r>
              <a:rPr lang="nb-NO" sz="2800" b="1" dirty="0" smtClean="0">
                <a:solidFill>
                  <a:srgbClr val="00368B"/>
                </a:solidFill>
              </a:rPr>
              <a:t>en nye </a:t>
            </a:r>
          </a:p>
          <a:p>
            <a:r>
              <a:rPr lang="nb-NO" sz="2800" b="1" dirty="0" smtClean="0">
                <a:solidFill>
                  <a:srgbClr val="00368B"/>
                </a:solidFill>
              </a:rPr>
              <a:t>digitale hverdagen</a:t>
            </a:r>
            <a:endParaRPr lang="nb-NO" sz="2800" b="1" dirty="0">
              <a:solidFill>
                <a:srgbClr val="00368B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409" y="6369694"/>
            <a:ext cx="3035026" cy="371674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-2394" y="4904000"/>
            <a:ext cx="9144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b="1" dirty="0" smtClean="0">
                <a:solidFill>
                  <a:srgbClr val="00368B"/>
                </a:solidFill>
              </a:rPr>
              <a:t>Velkommen til Fag- og forskningsdagene for sykepleietjenesten i Helse Sør-Øst </a:t>
            </a:r>
          </a:p>
          <a:p>
            <a:pPr algn="ctr"/>
            <a:r>
              <a:rPr lang="nb-NO" b="1" dirty="0" smtClean="0">
                <a:solidFill>
                  <a:srgbClr val="00368B"/>
                </a:solidFill>
              </a:rPr>
              <a:t>22. og 23. september 2021 </a:t>
            </a:r>
          </a:p>
          <a:p>
            <a:pPr algn="ctr"/>
            <a:r>
              <a:rPr lang="nb-NO" b="1" dirty="0" smtClean="0">
                <a:solidFill>
                  <a:srgbClr val="00368B"/>
                </a:solidFill>
              </a:rPr>
              <a:t>Vi lover et inspirerende digitalt arrangement  </a:t>
            </a:r>
          </a:p>
          <a:p>
            <a:pPr algn="ctr"/>
            <a:r>
              <a:rPr lang="nb-NO" b="1" dirty="0" smtClean="0">
                <a:solidFill>
                  <a:srgbClr val="00368B"/>
                </a:solidFill>
              </a:rPr>
              <a:t>Sett av dagene!</a:t>
            </a:r>
          </a:p>
          <a:p>
            <a:pPr algn="ctr"/>
            <a:r>
              <a:rPr lang="nb-NO" b="1" dirty="0" smtClean="0">
                <a:solidFill>
                  <a:srgbClr val="00368B"/>
                </a:solidFill>
              </a:rPr>
              <a:t>Har du spørsmål, ta kontakt på mail </a:t>
            </a:r>
            <a:r>
              <a:rPr lang="nb-NO" b="1" dirty="0" smtClean="0">
                <a:solidFill>
                  <a:srgbClr val="00368B"/>
                </a:solidFill>
                <a:hlinkClick r:id="rId5"/>
              </a:rPr>
              <a:t>Fag-ogforskningsdagene2021@ahus.no</a:t>
            </a:r>
            <a:endParaRPr lang="nb-NO" b="1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1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47</Words>
  <Application>Microsoft Office PowerPoint</Application>
  <PresentationFormat>Skjermfremvisning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Svend H Mosserud Berg</dc:creator>
  <cp:lastModifiedBy>Heidi Ness Johnsen</cp:lastModifiedBy>
  <cp:revision>19</cp:revision>
  <dcterms:created xsi:type="dcterms:W3CDTF">2019-03-12T12:41:36Z</dcterms:created>
  <dcterms:modified xsi:type="dcterms:W3CDTF">2021-02-25T12:53:58Z</dcterms:modified>
</cp:coreProperties>
</file>