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1"/>
  </p:sldMasterIdLst>
  <p:notesMasterIdLst>
    <p:notesMasterId r:id="rId13"/>
  </p:notesMasterIdLst>
  <p:sldIdLst>
    <p:sldId id="380" r:id="rId2"/>
    <p:sldId id="397" r:id="rId3"/>
    <p:sldId id="389" r:id="rId4"/>
    <p:sldId id="393" r:id="rId5"/>
    <p:sldId id="399" r:id="rId6"/>
    <p:sldId id="388" r:id="rId7"/>
    <p:sldId id="390" r:id="rId8"/>
    <p:sldId id="395" r:id="rId9"/>
    <p:sldId id="391" r:id="rId10"/>
    <p:sldId id="400" r:id="rId11"/>
    <p:sldId id="394" r:id="rId12"/>
  </p:sldIdLst>
  <p:sldSz cx="12192000" cy="6858000"/>
  <p:notesSz cx="6858000" cy="9144000"/>
  <p:embeddedFontLst>
    <p:embeddedFont>
      <p:font typeface="Oslo Sans Office Normal" panose="020B0604020202020204" charset="0"/>
      <p:regular r:id="rId14"/>
      <p:bold r:id="rId15"/>
      <p:italic r:id="rId16"/>
      <p:boldItalic r:id="rId17"/>
    </p:embeddedFont>
    <p:embeddedFont>
      <p:font typeface="Oslo Sans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slo Sans Light" panose="020B0604020202020204" charset="0"/>
      <p:regular r:id="rId26"/>
      <p:italic r:id="rId27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380"/>
            <p14:sldId id="397"/>
            <p14:sldId id="389"/>
            <p14:sldId id="393"/>
            <p14:sldId id="399"/>
            <p14:sldId id="388"/>
            <p14:sldId id="390"/>
            <p14:sldId id="395"/>
            <p14:sldId id="391"/>
            <p14:sldId id="400"/>
            <p14:sldId id="394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5"/>
    <p:restoredTop sz="91531"/>
  </p:normalViewPr>
  <p:slideViewPr>
    <p:cSldViewPr snapToGrid="0" snapToObjects="1" showGuides="1">
      <p:cViewPr varScale="1">
        <p:scale>
          <a:sx n="90" d="100"/>
          <a:sy n="90" d="100"/>
        </p:scale>
        <p:origin x="437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96CD-C051-524E-B0EC-F7D3DAFC406C}" type="datetimeFigureOut">
              <a:rPr lang="nb-NO" smtClean="0"/>
              <a:t>03.03.2020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70C78-173F-D64A-A73A-E7995BB9F68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463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7642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by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bygning, utendørs&#10;&#10;Automatisk generert beskrivelse">
            <a:extLst>
              <a:ext uri="{FF2B5EF4-FFF2-40B4-BE49-F238E27FC236}">
                <a16:creationId xmlns:a16="http://schemas.microsoft.com/office/drawing/2014/main" id="{7E7EC66A-4502-9249-A55F-640D9F420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1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071AEC-201A-8A4F-97DA-3ABA5F34A6DD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E6A8ACD-E0A1-3742-97B5-BFAB8076AAD9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54BE4CC-F5DF-F24E-98C4-D52510779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4A3B95A-8019-D447-B225-84DB52F4E138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57703EA-2858-FA49-9A7B-09E005E12C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A4D833FD-CF14-6145-A018-A83F0E3937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DD236D0-B0FF-A54A-9FA2-963DBDB5F627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F3CEF597-B9C6-B34B-A7E7-540C0AD1776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902EC4DA-CB65-EC4F-B145-C25433605E73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11084FFE-958E-4649-8650-9F6380605323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DEF49AAC-5DA7-0E42-B164-F9CE38C17343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E3C46F45-C240-3D4A-9E1D-27C2575BEE3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EFD2699F-3A34-6E49-BC58-DFA633A7E0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6F9FAF35-AD7B-3440-817C-C7E620DCF787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8047500B-DCFD-CF49-823F-82F92056A4D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367E5C96-CD93-004D-9C40-A392932E454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4222455E-2A30-F843-8736-E1B969CE83C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CDB8867B-4406-414D-AFE4-61C5831D4E26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7CB59FA5-78FD-A84C-8C4D-D41D31229F3F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62A30746-DA6E-B644-A6C0-463BE60573C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35CAD8D-376D-AA49-8BF3-05A0C354C52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7503ACD8-C336-204D-9880-AFFF7A15D36A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60C617-9662-EB44-B7B3-556CBB26FA8A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6A9818C9-E44D-1B4D-B95C-94E5E634A37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3ED09DA1-E24A-8440-8BFD-3B4EB052EA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EF53711-BDA8-3C40-9364-1549DF6BE3A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F1EF459F-D27A-5748-BCA1-80EBBB81EA6B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CAE74310-7615-274D-8ADA-72601E97A39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96FACAC-8BAA-634B-84F2-FF34E96DC0DE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0648AB5E-71BA-F24C-814C-D4B59B7EDCC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2E157768-4234-5B44-A77F-7FCF5C5A3E2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7EEE6D-7051-EE40-B5A0-CF3B4230F67C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17535496-E9F2-5349-8DF4-74378D7B7ADA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6CBCEEEB-32A6-694B-9165-4CA274B42C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A2D3947B-156E-D840-8EA8-A70E61E94DE8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54C3B970-FC81-5A47-947E-644206B80FA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F7AE9FC-336B-4247-B389-649CCBB2C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78579E2C-6BF3-8145-B344-804280B6C7B5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956DE6F9-0762-0742-B634-89B60B889D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E2D8917E-E6B3-A34C-B2B5-2309E43AD86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04AAE810-C5CD-F842-8FCB-FF7C9223EC9E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B07A1F21-62C7-344E-BDE0-FD306EF9D2CA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33F3E6C8-B25F-0943-B569-ABCDC1D08D8E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B94EF2E8-B63D-A14D-B64C-B757E563829A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23D33338-6AF9-494D-A9C7-43853592D7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B9B148B-1237-DD49-9266-C68C70AF31E6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4DADC1C3-89B0-864B-A542-2AD731563A5A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7D0FF2C0-D812-F74A-9727-42CAEA57FBA8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50167E63-A8AA-464A-835E-1DAF2EAF4B7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3536EE9C-707D-8F42-A04D-CD95C3159169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29E27862-DC9E-A542-8C63-37ED270FC2D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1613DB5F-4453-E24C-A8E3-8CB8FF8A0AC4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4BAE1983-8F39-B54E-8BE2-C6950CEF640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1A0AC7E0-B748-D94A-A58D-F166A01F974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FF583A7A-C323-4641-B9B9-3A4B4CC95BD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C8FE14BB-CD2A-7945-9783-88D7AF047926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10312BBC-9E56-8748-BAC0-7006C351F443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345B25EA-5361-1148-A342-AA5B2F6E383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97E1735-3D01-3D46-9703-38E17E5FA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9F40A477-B79D-F541-996B-AB04C9D3F1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44202B7E-4C70-F341-8AFD-E057E0F1BD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FC93B33-6310-D348-B784-FB20AE6CAED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F6B4707-00A3-E84F-AB69-BABE532FDE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78140BC-C05D-374E-8495-243760E108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5D47158-CA69-1541-85E0-61ED571D1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3BB1C2A-7E34-BE43-89D1-83BCF767741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4C530B88-746D-104E-AF3C-FBC69A9E5B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1986B6FE-0650-AC49-AAAC-93C2C5D6B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8C52E202-E40A-F349-A996-4AF8BA178D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910BD776-700F-8F48-9319-1C63968014E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9D689DAD-89EE-5F43-ACA8-B2566054AB19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1B53CEA-B02F-B44C-9DD9-4D2DE7A9A08E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DFCE2875-17E5-B242-991C-5686497E8BB6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0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lå lys">
    <p:bg>
      <p:bgPr>
        <a:solidFill>
          <a:srgbClr val="6FE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03.03.2020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blålys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846888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99260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 grø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A71CE8-A6AA-7941-BA44-4470F46B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A61E71-7A1D-A54A-9414-5611E8B1051A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C1DC58-3619-1C4A-A2A9-FCC46E40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AF6C1B-1375-214D-930C-568979A4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C020DA-48BB-BA49-A10E-0DA718F220D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6DCE336-CB3A-EE4C-B856-D0DDC1D40A8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87EC0DC-7E52-9A40-A58A-3F54A8CB18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9591D7-4BAA-AD4D-8528-AB360D76AB1C}"/>
              </a:ext>
            </a:extLst>
          </p:cNvPr>
          <p:cNvSpPr txBox="1"/>
          <p:nvPr userDrawn="1"/>
        </p:nvSpPr>
        <p:spPr>
          <a:xfrm>
            <a:off x="0" y="-213030"/>
            <a:ext cx="688336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3BBCEE3-24AB-0443-BD67-EB33C7B8AEBA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6BB2202B-00F2-9E4C-AFDD-35699501D021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94D535C2-C1D3-574D-9DE0-C5038F93DDEE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B0447337-0E0D-E74B-BEB0-839D4C2D3F6E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7235FB9F-426B-1540-8667-600D4D505F02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99FD143F-45B4-C648-92DA-737700DE1DF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597D59D5-7D97-D94F-8A66-577CD8F9866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CAC29080-0BCD-484C-A7F8-9ED2F43CCFDC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FD4DE1FD-452D-244B-A36C-89C274C06B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36361914-3D97-4049-84DE-1610E24715EC}"/>
                </a:ext>
              </a:extLst>
            </p:cNvPr>
            <p:cNvCxnSpPr>
              <a:cxnSpLocks/>
              <a:stCxn id="29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A65923FA-B7C1-854B-B2E5-9206B76CCDAC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F1E58F8D-F80C-AC44-98EA-D8C378F9B47C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B5DCD42B-B201-6F41-946C-12C528253467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87C0F14-3734-DC4C-9A8C-47BE42660B1D}"/>
                </a:ext>
              </a:extLst>
            </p:cNvPr>
            <p:cNvCxnSpPr>
              <a:cxnSpLocks/>
              <a:stCxn id="37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4B9CFBC7-5F77-6947-8057-CF62BE182894}"/>
                </a:ext>
              </a:extLst>
            </p:cNvPr>
            <p:cNvCxnSpPr>
              <a:cxnSpLocks/>
              <a:stCxn id="35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F5787542-1A5A-1D4B-846B-FAA886450058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A0559255-0E9B-BF4A-89F2-B6F305733DBA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A1321B9F-CE94-5746-B5F6-0E9B3BEB324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C8EC425F-F754-4C42-AC04-C39F6F40DBB5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5" name="Rektangel 34">
                <a:extLst>
                  <a:ext uri="{FF2B5EF4-FFF2-40B4-BE49-F238E27FC236}">
                    <a16:creationId xmlns:a16="http://schemas.microsoft.com/office/drawing/2014/main" id="{A959781D-5E16-444A-AC0D-6F4997C4C017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2B5CCFDB-1D79-4A4F-9A1F-11658F842A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D844E4D2-7EDD-ED46-B52A-3D94B5F9820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992866F7-A4CD-E941-9557-B2659021867F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94031140-D1CC-7548-B0C5-140A1D829C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086AB968-3FEC-B14A-AE46-699972E77AC9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1" name="Rektangel 30">
                <a:extLst>
                  <a:ext uri="{FF2B5EF4-FFF2-40B4-BE49-F238E27FC236}">
                    <a16:creationId xmlns:a16="http://schemas.microsoft.com/office/drawing/2014/main" id="{F2B2B548-3B5A-4545-9F4A-51C542F72802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BC454D48-2536-E04E-AB25-05FF6F42D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B5F2B127-731C-344E-A6E1-153CB296886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44C559D-3AD5-AC41-90AC-D85681263E9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E878BA33-6479-4F48-8790-F50239C5B6E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B7A888EF-51DF-2142-9BD4-1D5B290F99BD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7" name="Rektangel 26">
                <a:extLst>
                  <a:ext uri="{FF2B5EF4-FFF2-40B4-BE49-F238E27FC236}">
                    <a16:creationId xmlns:a16="http://schemas.microsoft.com/office/drawing/2014/main" id="{C40A1871-C632-BA42-865E-385F917313DF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5CC1611-82E6-2047-8CF0-43AA7AC5EA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ACFB9B65-9461-0546-B649-749299269159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e 44">
            <a:extLst>
              <a:ext uri="{FF2B5EF4-FFF2-40B4-BE49-F238E27FC236}">
                <a16:creationId xmlns:a16="http://schemas.microsoft.com/office/drawing/2014/main" id="{567C66A2-6E0B-E04F-8BE8-0CFB8D12731C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49DA9212-4961-A648-B14D-31BCDCCD4E28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5BB1D184-2912-D74A-BE34-318E7A05058A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AE88F454-0C3F-F846-89C4-02EF1C0FD13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E769F81-2332-4347-8959-706360C8257D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0" name="Rett linje 49">
              <a:extLst>
                <a:ext uri="{FF2B5EF4-FFF2-40B4-BE49-F238E27FC236}">
                  <a16:creationId xmlns:a16="http://schemas.microsoft.com/office/drawing/2014/main" id="{768B4DB9-0EA0-C940-83B3-A898046E5F2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FEA1EE2A-636F-8E4B-B374-7390FE4B551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C0EC8CF7-5494-BE49-A77F-650141FF9B93}"/>
                </a:ext>
              </a:extLst>
            </p:cNvPr>
            <p:cNvCxnSpPr>
              <a:cxnSpLocks/>
              <a:stCxn id="54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81687275-9BC1-BC47-969C-D0B3B2A439F5}"/>
                </a:ext>
              </a:extLst>
            </p:cNvPr>
            <p:cNvCxnSpPr>
              <a:cxnSpLocks/>
              <a:stCxn id="54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ktangel 53">
              <a:extLst>
                <a:ext uri="{FF2B5EF4-FFF2-40B4-BE49-F238E27FC236}">
                  <a16:creationId xmlns:a16="http://schemas.microsoft.com/office/drawing/2014/main" id="{A369C808-1201-6640-AAFD-CA0EF9B7E234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5" name="Rett linje 54">
              <a:extLst>
                <a:ext uri="{FF2B5EF4-FFF2-40B4-BE49-F238E27FC236}">
                  <a16:creationId xmlns:a16="http://schemas.microsoft.com/office/drawing/2014/main" id="{733C973E-BA66-2C44-85D3-034A4B8C271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2F949662-24F0-1D4B-BBA8-48572D92D56E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7" name="Rett linje 56">
              <a:extLst>
                <a:ext uri="{FF2B5EF4-FFF2-40B4-BE49-F238E27FC236}">
                  <a16:creationId xmlns:a16="http://schemas.microsoft.com/office/drawing/2014/main" id="{6F5BB052-563F-654D-9EB6-B7236AFC5EC3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BD50869A-FFA2-4D4C-B4B8-483071F75030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EAC9794-EE8F-6E45-9E74-476E6D1C7B44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3F73E53C-4750-5146-946E-34ECC95D0EFA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07FB60-8AD6-1E4E-8637-B175255E2BE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3C639129-0821-2E41-823D-A2586C4F3A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6" name="Gruppe 65">
                <a:extLst>
                  <a:ext uri="{FF2B5EF4-FFF2-40B4-BE49-F238E27FC236}">
                    <a16:creationId xmlns:a16="http://schemas.microsoft.com/office/drawing/2014/main" id="{47DF39C7-35AE-C54C-BC0B-3A19D6EB73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E4CEC8CA-56E6-A248-AEEC-76CE5F2078C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BA476DA-F3CB-BF40-825B-C9726FDB33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1DE7585-82A9-254E-B377-C847B5B889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2E8AFC07-FF61-4B4D-B978-6832B4C948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AB49F067-F83D-6040-9097-FAD02A98AA0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B83C0977-8F82-8B47-A7AF-DFF01EBBC1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88C1840A-42D1-564F-ABF0-8AD888CCBF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753835D-5947-514F-B829-E0777B5CB3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E4B048F-2DB5-864E-9916-4579BF69B403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966A3D23-DE40-5941-BDD7-7BBD534EA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EAFFCAED-B4E3-E646-8F10-EEF2D096A5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38798E96-DD98-A043-AFF1-46C523EB31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A777E04-7EC0-7449-B74D-06BBDF2F18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2" name="TekstSylinder 61">
              <a:extLst>
                <a:ext uri="{FF2B5EF4-FFF2-40B4-BE49-F238E27FC236}">
                  <a16:creationId xmlns:a16="http://schemas.microsoft.com/office/drawing/2014/main" id="{288A1BEF-9AB5-4443-94A2-40B9C5C9EB68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3" name="Vinkel 62">
              <a:extLst>
                <a:ext uri="{FF2B5EF4-FFF2-40B4-BE49-F238E27FC236}">
                  <a16:creationId xmlns:a16="http://schemas.microsoft.com/office/drawing/2014/main" id="{67280F82-ACFE-E245-96A5-28793ECC8DB2}"/>
                </a:ext>
              </a:extLst>
            </p:cNvPr>
            <p:cNvCxnSpPr>
              <a:cxnSpLocks/>
              <a:stCxn id="77" idx="3"/>
              <a:endCxn id="74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AFA9D3B3-2D34-474A-9293-C08A1F071263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199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rønn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A21D5-4B52-2745-910D-1FECE8F2075A}" type="datetime1">
              <a:rPr lang="nb-NO" smtClean="0"/>
              <a:t>03.03.2020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3EE521D-3AAA-A648-B388-12C5AC7ADE57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grønn lys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158459D6-D53B-844D-BA71-74AB73728085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E188DF00-268E-454B-8375-A395777F20B8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2300D8BC-F67F-024B-B7A8-72F2D829CC5B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647096E9-7BD1-F448-923D-13C08C92ADD4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88F1A78D-6EC9-6C41-B955-D23B297959E6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CB94A4E1-A3B4-8945-B3CA-72305CC00D74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A660682E-2B87-D148-A73C-FEB58295FBBC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CAB583B7-092C-8C44-8FC6-8645E0C359C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8FA4E6A2-5732-6549-A186-30F9AE72D2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4">
              <a:extLst>
                <a:ext uri="{FF2B5EF4-FFF2-40B4-BE49-F238E27FC236}">
                  <a16:creationId xmlns:a16="http://schemas.microsoft.com/office/drawing/2014/main" id="{05CF6EC2-FE9E-404D-B949-ED86CF80A5DD}"/>
                </a:ext>
              </a:extLst>
            </p:cNvPr>
            <p:cNvCxnSpPr>
              <a:cxnSpLocks/>
              <a:stCxn id="30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70652455-94F5-794E-A130-D37AC13F8591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6">
              <a:extLst>
                <a:ext uri="{FF2B5EF4-FFF2-40B4-BE49-F238E27FC236}">
                  <a16:creationId xmlns:a16="http://schemas.microsoft.com/office/drawing/2014/main" id="{795B443C-342D-3B47-814D-FC3DC164A6A3}"/>
                </a:ext>
              </a:extLst>
            </p:cNvPr>
            <p:cNvCxnSpPr>
              <a:cxnSpLocks/>
              <a:stCxn id="28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17">
              <a:extLst>
                <a:ext uri="{FF2B5EF4-FFF2-40B4-BE49-F238E27FC236}">
                  <a16:creationId xmlns:a16="http://schemas.microsoft.com/office/drawing/2014/main" id="{EE26866E-8709-5043-8A6F-806017132DAC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18">
              <a:extLst>
                <a:ext uri="{FF2B5EF4-FFF2-40B4-BE49-F238E27FC236}">
                  <a16:creationId xmlns:a16="http://schemas.microsoft.com/office/drawing/2014/main" id="{00C31517-BEB7-DF4A-873C-02E09FE2DC40}"/>
                </a:ext>
              </a:extLst>
            </p:cNvPr>
            <p:cNvCxnSpPr>
              <a:cxnSpLocks/>
              <a:stCxn id="38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linje 19">
              <a:extLst>
                <a:ext uri="{FF2B5EF4-FFF2-40B4-BE49-F238E27FC236}">
                  <a16:creationId xmlns:a16="http://schemas.microsoft.com/office/drawing/2014/main" id="{799274A7-A269-CB4C-9481-47699915B949}"/>
                </a:ext>
              </a:extLst>
            </p:cNvPr>
            <p:cNvCxnSpPr>
              <a:cxnSpLocks/>
              <a:stCxn id="36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5B05DAC-0408-934B-A8D7-0D7354AF9495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38" name="Rektangel 37">
                <a:extLst>
                  <a:ext uri="{FF2B5EF4-FFF2-40B4-BE49-F238E27FC236}">
                    <a16:creationId xmlns:a16="http://schemas.microsoft.com/office/drawing/2014/main" id="{1521B770-6E91-494E-A5B0-7AAC44638291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C1EC5E3C-6B5E-8646-B3DC-E7FEBC0A9FBF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813C68BF-7BCD-3144-832D-D00D5B8FAEAE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36" name="Rektangel 35">
                <a:extLst>
                  <a:ext uri="{FF2B5EF4-FFF2-40B4-BE49-F238E27FC236}">
                    <a16:creationId xmlns:a16="http://schemas.microsoft.com/office/drawing/2014/main" id="{0EA7456C-A5D8-4C4A-997B-0322D8FD4396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E49F3143-B180-4644-9BB0-1533DB6D4F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402DB7DF-9E18-5142-B923-098747DCB4CC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34" name="Rektangel 33">
                <a:extLst>
                  <a:ext uri="{FF2B5EF4-FFF2-40B4-BE49-F238E27FC236}">
                    <a16:creationId xmlns:a16="http://schemas.microsoft.com/office/drawing/2014/main" id="{730C65A2-D4F2-6049-9756-7997975EF215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021A5BC1-1462-3149-A508-66B5096BA50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F643D34-4202-014D-A409-F3AE63810010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CC2AEB20-6C36-2C4B-9783-ADE5D86A64A8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2883B2AF-AA89-D742-AE4C-2EA7A02B41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5017F6E7-E15A-6848-9627-102E48E78E9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9EC7EFE3-11F5-A140-A936-341F5D7B4425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13878679-ED06-304A-A043-C126DAD118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2AF37A9D-3616-EE4F-9E64-B8053056BC30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28" name="Rektangel 27">
                <a:extLst>
                  <a:ext uri="{FF2B5EF4-FFF2-40B4-BE49-F238E27FC236}">
                    <a16:creationId xmlns:a16="http://schemas.microsoft.com/office/drawing/2014/main" id="{7FCF05E7-54B6-454D-A276-DA9CD3EE72B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4D625DA-25CB-D545-96AE-6376278AEE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84B31179-CC5A-0545-806B-85F7004B31C6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4812DB14-1D5C-3D48-921B-BB1B20AD4C85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7A095E5-75D2-B442-9366-8C0AC79117AD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id="{122625EC-1AE6-C04B-9935-5F06C73DEE2B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B3D5A906-A3BC-DB4D-A12D-187D6CB6F0AB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637E306A-F4AC-6C46-84E0-6AB6EC2D17B5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51" name="Rett linje 50">
              <a:extLst>
                <a:ext uri="{FF2B5EF4-FFF2-40B4-BE49-F238E27FC236}">
                  <a16:creationId xmlns:a16="http://schemas.microsoft.com/office/drawing/2014/main" id="{40CF3BE8-E8F8-704C-AF60-828B54F1F4A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tt linje 51">
              <a:extLst>
                <a:ext uri="{FF2B5EF4-FFF2-40B4-BE49-F238E27FC236}">
                  <a16:creationId xmlns:a16="http://schemas.microsoft.com/office/drawing/2014/main" id="{BF408A72-F302-8B42-B304-74B02BD754A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Rett linje 52">
              <a:extLst>
                <a:ext uri="{FF2B5EF4-FFF2-40B4-BE49-F238E27FC236}">
                  <a16:creationId xmlns:a16="http://schemas.microsoft.com/office/drawing/2014/main" id="{F5165102-1ABA-724A-B790-6170D9B35C64}"/>
                </a:ext>
              </a:extLst>
            </p:cNvPr>
            <p:cNvCxnSpPr>
              <a:cxnSpLocks/>
              <a:stCxn id="55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tt linje 53">
              <a:extLst>
                <a:ext uri="{FF2B5EF4-FFF2-40B4-BE49-F238E27FC236}">
                  <a16:creationId xmlns:a16="http://schemas.microsoft.com/office/drawing/2014/main" id="{C51842D6-CC2C-5749-8249-DE5137180F0E}"/>
                </a:ext>
              </a:extLst>
            </p:cNvPr>
            <p:cNvCxnSpPr>
              <a:cxnSpLocks/>
              <a:stCxn id="55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CA82C4D0-0384-834D-8AAE-AEAAC0E546FD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56" name="Rett linje 55">
              <a:extLst>
                <a:ext uri="{FF2B5EF4-FFF2-40B4-BE49-F238E27FC236}">
                  <a16:creationId xmlns:a16="http://schemas.microsoft.com/office/drawing/2014/main" id="{6D9F0821-8054-5444-9984-FA852B99870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D1DCA6B5-1F9B-284B-99B6-79C8E3704F7D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58" name="Rett linje 57">
              <a:extLst>
                <a:ext uri="{FF2B5EF4-FFF2-40B4-BE49-F238E27FC236}">
                  <a16:creationId xmlns:a16="http://schemas.microsoft.com/office/drawing/2014/main" id="{67AE4745-4116-BE40-89D9-42635CE428E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3C3A8814-059C-1645-A49C-84890585468B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Rett linje 59">
              <a:extLst>
                <a:ext uri="{FF2B5EF4-FFF2-40B4-BE49-F238E27FC236}">
                  <a16:creationId xmlns:a16="http://schemas.microsoft.com/office/drawing/2014/main" id="{C7AE2EF8-89A4-BF4B-9AA0-141CEEDEB59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kstSylinder 60">
            <a:extLst>
              <a:ext uri="{FF2B5EF4-FFF2-40B4-BE49-F238E27FC236}">
                <a16:creationId xmlns:a16="http://schemas.microsoft.com/office/drawing/2014/main" id="{5623F2AD-426B-A24A-B1BC-21ADF95218BA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2019</a:t>
            </a:r>
          </a:p>
        </p:txBody>
      </p:sp>
    </p:spTree>
    <p:extLst>
      <p:ext uri="{BB962C8B-B14F-4D97-AF65-F5344CB8AC3E}">
        <p14:creationId xmlns:p14="http://schemas.microsoft.com/office/powerpoint/2010/main" val="403882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rø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03.03.2020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gu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2464-A518-1A48-B5E7-CA9150B3889F}" type="datetime1">
              <a:rPr lang="nb-NO" smtClean="0"/>
              <a:t>03.03.2020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B6CDA4-7176-8F4A-ACCF-608A8E6C105F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gul</a:t>
            </a:r>
          </a:p>
        </p:txBody>
      </p:sp>
    </p:spTree>
    <p:extLst>
      <p:ext uri="{BB962C8B-B14F-4D97-AF65-F5344CB8AC3E}">
        <p14:creationId xmlns:p14="http://schemas.microsoft.com/office/powerpoint/2010/main" val="150812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bei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B9390-45D3-3F49-83A6-08ED4C2BD589}" type="datetime1">
              <a:rPr lang="nb-NO" smtClean="0"/>
              <a:t>03.03.2020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4986A0A-A0AC-804C-893B-A9A85566615C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beige</a:t>
            </a:r>
          </a:p>
        </p:txBody>
      </p:sp>
    </p:spTree>
    <p:extLst>
      <p:ext uri="{BB962C8B-B14F-4D97-AF65-F5344CB8AC3E}">
        <p14:creationId xmlns:p14="http://schemas.microsoft.com/office/powerpoint/2010/main" val="2074625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03.03.2020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03.03.2020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03.03.2020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mark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Et bilde som inneholder himmel, utendørs, natur, skyer&#10;&#10;Automatisk generert beskrivelse">
            <a:extLst>
              <a:ext uri="{FF2B5EF4-FFF2-40B4-BE49-F238E27FC236}">
                <a16:creationId xmlns:a16="http://schemas.microsoft.com/office/drawing/2014/main" id="{14A8EF75-01EA-774E-9124-B9A76680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0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03.03.2020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03.03.2020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03.03.2020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negativ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0DE0DF-BE6B-D248-92A9-54242D212695}" type="datetime1">
              <a:rPr lang="nb-NO" smtClean="0"/>
              <a:pPr/>
              <a:t>03.03.2020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DDA4121-57A1-9F44-B389-BA4A1B2AF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11" name="Gruppe 10">
            <a:extLst>
              <a:ext uri="{FF2B5EF4-FFF2-40B4-BE49-F238E27FC236}">
                <a16:creationId xmlns:a16="http://schemas.microsoft.com/office/drawing/2014/main" id="{486E79E7-CC13-A347-AE3A-84BB7411F0A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2F30F98F-9F6E-0C4E-8E69-71C10B7D290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A1DA2F1D-3EF3-B74C-8B2F-1D393F5B8826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6255A372-5580-A24A-B439-C57A7E1CE4B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B7371540-2443-8541-B5DC-F4B684B3C93E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B4CE255-C398-A543-8B5B-486CC5D519E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FB9A6627-FDFC-824A-9236-EBF047C277D7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42A8A78A-FCCA-064A-9D35-FC5F951C2A42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DB9322E-D287-C341-974F-B8F882273F3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91D842E9-F200-3D41-A665-0A7DD621DBC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78217F23-38DC-F441-AA01-3C15887A1444}"/>
                  </a:ext>
                </a:extLst>
              </p:cNvPr>
              <p:cNvCxnSpPr>
                <a:cxnSpLocks/>
                <a:stCxn id="46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45130D1-A515-A24D-9BE7-102854BB6A84}"/>
                  </a:ext>
                </a:extLst>
              </p:cNvPr>
              <p:cNvCxnSpPr>
                <a:cxnSpLocks/>
                <a:stCxn id="48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FF53E66-AB46-0141-AD89-455E96D26C14}"/>
                  </a:ext>
                </a:extLst>
              </p:cNvPr>
              <p:cNvCxnSpPr>
                <a:cxnSpLocks/>
                <a:stCxn id="44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B7A86560-6696-014A-AECA-E19F9F24123E}"/>
                  </a:ext>
                </a:extLst>
              </p:cNvPr>
              <p:cNvCxnSpPr>
                <a:cxnSpLocks/>
                <a:stCxn id="50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A0F75356-8546-3149-9570-360B5827EA7E}"/>
                  </a:ext>
                </a:extLst>
              </p:cNvPr>
              <p:cNvCxnSpPr>
                <a:cxnSpLocks/>
                <a:stCxn id="54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ett linje 35">
                <a:extLst>
                  <a:ext uri="{FF2B5EF4-FFF2-40B4-BE49-F238E27FC236}">
                    <a16:creationId xmlns:a16="http://schemas.microsoft.com/office/drawing/2014/main" id="{105343E5-1F5C-CA46-8C3E-700D58730833}"/>
                  </a:ext>
                </a:extLst>
              </p:cNvPr>
              <p:cNvCxnSpPr>
                <a:cxnSpLocks/>
                <a:stCxn id="52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AD5D459-2BF6-D64F-8F45-536C2073FDD3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9C01F6CB-C381-1E41-86A2-F808355B3C5C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5" name="Rett linje 54">
                  <a:extLst>
                    <a:ext uri="{FF2B5EF4-FFF2-40B4-BE49-F238E27FC236}">
                      <a16:creationId xmlns:a16="http://schemas.microsoft.com/office/drawing/2014/main" id="{27FECFBD-D718-9D4C-81D5-FD9384B0DCB9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273A8231-E16C-A243-A2FC-13A3FD206C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6CEF6F6D-156F-D64B-A26B-57B303DF8733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3" name="Rett linje 52">
                  <a:extLst>
                    <a:ext uri="{FF2B5EF4-FFF2-40B4-BE49-F238E27FC236}">
                      <a16:creationId xmlns:a16="http://schemas.microsoft.com/office/drawing/2014/main" id="{E3AF0233-5560-6447-B7A4-C14F61197A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D1CA949-A5BB-EC47-A21B-7EAED08253E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0" name="Rektangel 49">
                  <a:extLst>
                    <a:ext uri="{FF2B5EF4-FFF2-40B4-BE49-F238E27FC236}">
                      <a16:creationId xmlns:a16="http://schemas.microsoft.com/office/drawing/2014/main" id="{83DF98C9-9C7B-EE42-8AF8-5DE25FE2001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1" name="Rett linje 50">
                  <a:extLst>
                    <a:ext uri="{FF2B5EF4-FFF2-40B4-BE49-F238E27FC236}">
                      <a16:creationId xmlns:a16="http://schemas.microsoft.com/office/drawing/2014/main" id="{41C64B40-429E-8143-A0BC-94BDE0975D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A9C6E4C4-F02D-394E-AF1D-C51754803FCB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8" name="Rektangel 47">
                  <a:extLst>
                    <a:ext uri="{FF2B5EF4-FFF2-40B4-BE49-F238E27FC236}">
                      <a16:creationId xmlns:a16="http://schemas.microsoft.com/office/drawing/2014/main" id="{3969980B-68AB-9447-983D-028ABB4B50E9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9" name="Rett linje 48">
                  <a:extLst>
                    <a:ext uri="{FF2B5EF4-FFF2-40B4-BE49-F238E27FC236}">
                      <a16:creationId xmlns:a16="http://schemas.microsoft.com/office/drawing/2014/main" id="{D7433776-45D2-D448-BE15-3A90FEB681D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8E92939D-2FC0-A345-8E25-DB8134AD566D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6" name="Rektangel 45">
                  <a:extLst>
                    <a:ext uri="{FF2B5EF4-FFF2-40B4-BE49-F238E27FC236}">
                      <a16:creationId xmlns:a16="http://schemas.microsoft.com/office/drawing/2014/main" id="{280814A4-AA7C-7D46-B1D5-53CBDAEE2AC0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7" name="Rett linje 46">
                  <a:extLst>
                    <a:ext uri="{FF2B5EF4-FFF2-40B4-BE49-F238E27FC236}">
                      <a16:creationId xmlns:a16="http://schemas.microsoft.com/office/drawing/2014/main" id="{0D9A5691-593C-2944-8164-17D13666E22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1EAA7A4E-6528-4E44-A9B1-8A79754376A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4" name="Rektangel 43">
                  <a:extLst>
                    <a:ext uri="{FF2B5EF4-FFF2-40B4-BE49-F238E27FC236}">
                      <a16:creationId xmlns:a16="http://schemas.microsoft.com/office/drawing/2014/main" id="{7F5B40C9-073A-5C4D-B077-02C29F203736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1DEB211C-A30E-1F40-B3FE-422EE0E4D06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1AE1E520-A5BC-E84F-89BB-9279906BBA56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8FDFCC4A-D2BA-3448-A65F-18CA3DE48067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4D912C5E-CD37-E34E-A01F-E8F9A16DCCFD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A3E9B2BD-29D4-B047-AE84-1D2FD28AC80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3B6419E1-27B7-4242-9899-8736B544931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C3FBAA30-9926-6F49-A160-F804DED46A24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4FCAB45-1B4A-3748-9FE3-A87994C209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76E3B826-8775-D74F-A318-E8E24FE7D8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7D6FB438-683F-8C4C-800B-93E9E44690D5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2A83B05B-591C-1B43-9AB3-737807239ECE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4D200CD1-E584-7F4D-A293-2DA3716DFC0A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5F91638A-548E-2049-B93B-2164E39253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FC143D8C-CCD1-7641-A910-1F41825261D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2B3AD91-6723-DF48-A1CB-1FF05A0B61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065C2770-A5A3-AA47-9F07-7657AD0DE1BC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F7C60A7F-4BE7-A640-A9F1-7043EEF9718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270FA38-1F8D-6647-B618-F64FB4A132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59FDD9D8-FABC-6347-BC02-BB0A33F12EB4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B9A6C8F1-6CA0-3D42-8360-A18602120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7" name="Rektangel 66">
                <a:extLst>
                  <a:ext uri="{FF2B5EF4-FFF2-40B4-BE49-F238E27FC236}">
                    <a16:creationId xmlns:a16="http://schemas.microsoft.com/office/drawing/2014/main" id="{5F8C536E-1EC4-9D49-9023-B9EF2E4EB8F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8" name="Gruppe 67">
                <a:extLst>
                  <a:ext uri="{FF2B5EF4-FFF2-40B4-BE49-F238E27FC236}">
                    <a16:creationId xmlns:a16="http://schemas.microsoft.com/office/drawing/2014/main" id="{C1EF08D9-EC9C-B446-852D-F0B4E0F0F6A2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E96FEFED-80C7-1C41-8ED4-493DB9223B6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1395634-B23D-B740-B6E4-4920AFF48E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EFA8E904-B367-3C49-9B17-9C209743CA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966B25F-C537-6E46-A945-3144B4B284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A4A43541-07AE-9C41-A23F-F722576C04D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3B0EE39-FA3B-1947-8964-6FA95D06725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43316E30-2105-2E40-B1A7-17AF50BFDF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25D306BD-9DF6-7D45-8B26-25EB715137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5E0C316-B28E-204F-8229-F0C422D764D2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75EF8EE1-063B-9346-B35B-D391702A8B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CFF58234-DBCD-D445-A55A-0676865E11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109C31E9-21AC-2E47-9003-13EB8450B43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3532582E-3265-BF4E-B974-FF3AE992FD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4" name="TekstSylinder 63">
              <a:extLst>
                <a:ext uri="{FF2B5EF4-FFF2-40B4-BE49-F238E27FC236}">
                  <a16:creationId xmlns:a16="http://schemas.microsoft.com/office/drawing/2014/main" id="{86ED5B6B-9879-C44E-8087-9FC40D9CE39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5" name="Vinkel 64">
              <a:extLst>
                <a:ext uri="{FF2B5EF4-FFF2-40B4-BE49-F238E27FC236}">
                  <a16:creationId xmlns:a16="http://schemas.microsoft.com/office/drawing/2014/main" id="{882C9AE6-2E87-9D4A-AED8-96B5D6BCAAE4}"/>
                </a:ext>
              </a:extLst>
            </p:cNvPr>
            <p:cNvCxnSpPr>
              <a:cxnSpLocks/>
              <a:stCxn id="79" idx="3"/>
              <a:endCxn id="76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kstSylinder 65">
              <a:extLst>
                <a:ext uri="{FF2B5EF4-FFF2-40B4-BE49-F238E27FC236}">
                  <a16:creationId xmlns:a16="http://schemas.microsoft.com/office/drawing/2014/main" id="{485D6620-BA62-D64A-9B43-1D9C5CB34030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156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03.03.2020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Bare tittel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B61C57-CE26-C74A-997D-0EEB0B8AAC4D}" type="datetime1">
              <a:rPr lang="nb-NO" smtClean="0"/>
              <a:pPr/>
              <a:t>03.03.2020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C1D1050C-9B0F-DA46-A7AE-49D147BAD25B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1068411B-5C48-D749-B5E3-30A5D49D5141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7B5DD97E-E1DE-7D46-9418-0D0AFDF35F70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A0D018A7-D1AC-1A44-817B-2D69D4EE7234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AD814A3B-37FE-FE4B-B04E-FC6B766D158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46A1D4B5-D234-EB45-A367-DA2C1AEC53F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66D8AD51-3ABD-8947-A454-453AF493E4D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338B2FE-B7A8-7347-9C68-83876225606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D151BEC-03EB-014A-A517-B60405C23277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1F47004B-BBEB-FA48-8A06-F460897DA37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3DFF5052-7500-6447-AE94-5921BC688C69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92571E5D-A6F0-C348-8000-B3FD4C1C5656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361CFB6-0332-504B-AA1B-B567E221EE1E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7E1762E-E5A1-3345-B079-7552913F529C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C1AC057A-FCD6-F949-8F37-58BA71E1CFD8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9297B28-D383-6249-A34F-5922BCCCA2CD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38DA38DB-AAE9-8748-AE1F-FFDD03973FA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1EC8A23-B92A-DD41-B9D2-FB44C924BDCE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9164DF05-EC67-AC40-8F66-329831BDA2C4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869FDB03-16A1-CA49-920F-068F53EC1B58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B0573EAA-0C11-C147-98B8-AD18BE730C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1EB0E7CD-84C6-6C44-A312-16BB487C604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DE64285-F12E-824D-8130-37D78FBA7C48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F00E4EE8-0D5B-4F4C-B728-6B1A720431DD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D0ED51BD-81EB-404C-BD1C-2A098E176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DD7466B6-499E-2F41-95CE-764FD8B4A6A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3F46B044-3DF6-354A-AC1B-903E736EBD6D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6CE67777-BBBB-2F47-95C1-34649FB8584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ED37426C-F34C-0D4B-8BD0-9F8901D14277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0E01F846-B854-5F4D-8459-44312D2E538F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0F5CB43-152A-4F4C-8F3F-08E5D529F6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D20FE3BB-4A3A-0148-9187-D678070204B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9CDD407C-7201-0F40-B92A-FF4AD5515F91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07A5FDEC-A2AB-AF49-B0D1-056383BA45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18F9CFD8-DEA8-7D4F-A2AB-2DD0359A71C3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B2A25372-2BA8-9048-8062-9B09788AC871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78F37647-0B41-774C-B0CE-F0914829EF3E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E89A3A05-5699-7947-977B-758F31E8A069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D698679E-611A-BA47-B555-42237E590009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83CB65AE-071B-384F-BED9-0B6BBC28F24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46A59B6E-BC40-A04A-810E-381EB0406F6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A8F00FAE-DEAF-9D4B-AE1A-B2E06A30AE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27D94157-FD6C-9343-B390-D6F5769CDC1D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DDC4238B-2FB7-504F-8FA6-8F2CB72D9FB5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EFB3E350-6D32-5B44-A589-DBA014CCAD87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78FC5178-3E3A-FA42-8025-AA007A3A2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DBF7CD49-D811-1E40-93F6-55470FBFF148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583D459D-BDEB-A248-A2C1-FB9BB4D30D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0D4C9258-518D-FC40-80AD-80B600AF68B8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B723F13F-8F3A-4941-B2D9-3DE33FBA1B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F5F9D48-374C-D34F-AC3B-AC2261364F7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pic>
        <p:nvPicPr>
          <p:cNvPr id="57" name="Bilde 56">
            <a:extLst>
              <a:ext uri="{FF2B5EF4-FFF2-40B4-BE49-F238E27FC236}">
                <a16:creationId xmlns:a16="http://schemas.microsoft.com/office/drawing/2014/main" id="{C3699402-183F-774C-B97D-A832ABCC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B17E6E01-06C2-2A48-9FE5-6A3259C2A26A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F2EB3480-5DDC-0044-8395-748858D199C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4" name="Rektangel 63">
                <a:extLst>
                  <a:ext uri="{FF2B5EF4-FFF2-40B4-BE49-F238E27FC236}">
                    <a16:creationId xmlns:a16="http://schemas.microsoft.com/office/drawing/2014/main" id="{3BA74F53-7E5B-4840-9D64-49E4BF43F431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5" name="Gruppe 64">
                <a:extLst>
                  <a:ext uri="{FF2B5EF4-FFF2-40B4-BE49-F238E27FC236}">
                    <a16:creationId xmlns:a16="http://schemas.microsoft.com/office/drawing/2014/main" id="{3C37FD06-23C3-6848-951F-9C9046A29A7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A8085072-8F46-C24B-BEAA-89C731D92341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FDC87DD8-68F2-2B4A-BA17-43C04DB94C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DD7FA195-ED26-914A-B647-91E942CD5D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717A406D-FE53-2448-86BD-614D3C73B3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AA16A036-19CC-A842-9CBA-384F3686A5F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5AA70624-BE75-D842-A641-7D4B557E5E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8D025E7-9CA0-A047-9F6A-F02E903A1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977E685-6718-7745-8B6E-DEDEE888E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8" name="Gruppe 67">
                  <a:extLst>
                    <a:ext uri="{FF2B5EF4-FFF2-40B4-BE49-F238E27FC236}">
                      <a16:creationId xmlns:a16="http://schemas.microsoft.com/office/drawing/2014/main" id="{6A888C87-51EF-BF43-A149-80800BA1451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756477A9-8504-F548-8CED-45C78AB4C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E2B5ABB0-3058-AA46-9889-5869E473AE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8BF26325-174D-3645-9C57-CCFC0C1175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B62A87D9-9422-8444-8FD3-A1BE48CF30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0" name="TekstSylinder 59">
              <a:extLst>
                <a:ext uri="{FF2B5EF4-FFF2-40B4-BE49-F238E27FC236}">
                  <a16:creationId xmlns:a16="http://schemas.microsoft.com/office/drawing/2014/main" id="{73104622-4E59-5847-A55B-634077D7F43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37123774-32AD-4D48-837D-9B50969FCC33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2" name="Vinkel 61">
                <a:extLst>
                  <a:ext uri="{FF2B5EF4-FFF2-40B4-BE49-F238E27FC236}">
                    <a16:creationId xmlns:a16="http://schemas.microsoft.com/office/drawing/2014/main" id="{DB6D4BF2-0D91-434C-8F27-BC433F6E64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kstSylinder 62">
                <a:extLst>
                  <a:ext uri="{FF2B5EF4-FFF2-40B4-BE49-F238E27FC236}">
                    <a16:creationId xmlns:a16="http://schemas.microsoft.com/office/drawing/2014/main" id="{6C392CEA-242D-A34D-B36F-D988744DBFFC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5925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03.03.2020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16D44A-19CF-DE4E-8E1A-3AD40AB275F0}" type="datetime1">
              <a:rPr lang="nb-NO" smtClean="0"/>
              <a:pPr/>
              <a:t>03.03.2020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57E58CC-95FD-0340-B743-A6656B545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200" y="6298809"/>
            <a:ext cx="688336" cy="355181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AB1900BA-05D4-CC4D-ADCE-D307B8419611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A601B2AB-0092-5D48-B697-F5B2F8642F27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4" name="Gruppe 23">
                <a:extLst>
                  <a:ext uri="{FF2B5EF4-FFF2-40B4-BE49-F238E27FC236}">
                    <a16:creationId xmlns:a16="http://schemas.microsoft.com/office/drawing/2014/main" id="{1283DABB-F957-7041-9BD8-2E7C09E75AC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3E03865-2527-DB49-979A-47FFF2A1032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2" name="Rektangel 51">
                  <a:extLst>
                    <a:ext uri="{FF2B5EF4-FFF2-40B4-BE49-F238E27FC236}">
                      <a16:creationId xmlns:a16="http://schemas.microsoft.com/office/drawing/2014/main" id="{4CD3D47E-9369-9647-B082-306910B6CD6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A8E62DF-790C-2D4D-81AF-08239423467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4" name="Rektangel 53">
                  <a:extLst>
                    <a:ext uri="{FF2B5EF4-FFF2-40B4-BE49-F238E27FC236}">
                      <a16:creationId xmlns:a16="http://schemas.microsoft.com/office/drawing/2014/main" id="{FC384CB6-ED25-E34D-9712-8F0E8ED4CD32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A031495B-E581-454B-8CC0-EF055DE24C57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6" name="Rektangel 55">
                  <a:extLst>
                    <a:ext uri="{FF2B5EF4-FFF2-40B4-BE49-F238E27FC236}">
                      <a16:creationId xmlns:a16="http://schemas.microsoft.com/office/drawing/2014/main" id="{E55F45DD-A85F-5F46-83FA-B7EDB15751D5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3A3439B-451A-4C46-AD1B-A782CD0A8E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B9829110-FFBC-274E-9141-5A01CA9003F2}"/>
                  </a:ext>
                </a:extLst>
              </p:cNvPr>
              <p:cNvCxnSpPr>
                <a:cxnSpLocks/>
                <a:stCxn id="41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DB7B771-D9B6-624B-8A46-356BB47D2DCF}"/>
                  </a:ext>
                </a:extLst>
              </p:cNvPr>
              <p:cNvCxnSpPr>
                <a:cxnSpLocks/>
                <a:stCxn id="43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6B99F47D-FC4D-D847-8DE5-D58693171585}"/>
                  </a:ext>
                </a:extLst>
              </p:cNvPr>
              <p:cNvCxnSpPr>
                <a:cxnSpLocks/>
                <a:stCxn id="39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848142ED-63BF-2743-BF2B-247A0FA84A64}"/>
                  </a:ext>
                </a:extLst>
              </p:cNvPr>
              <p:cNvCxnSpPr>
                <a:cxnSpLocks/>
                <a:stCxn id="45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9D7D332-0D4C-704E-BF86-2D38B3BF1A0E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C545234E-EC4D-AA4B-B17B-9AB931597E10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D9077C88-D56C-5245-8D27-0CEEB028ABD9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A7827F59-ECDA-744D-8356-C1E924BD4D05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4C4C87E6-E38E-CF4A-BA35-A5272281247F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36935E26-963B-1A48-BD41-A01E8CB08D66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7D3435F6-6DB0-C34A-BC71-DB699A7D993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C414CD4D-10D1-8840-BDE7-AD7EBD70082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pe 33">
                <a:extLst>
                  <a:ext uri="{FF2B5EF4-FFF2-40B4-BE49-F238E27FC236}">
                    <a16:creationId xmlns:a16="http://schemas.microsoft.com/office/drawing/2014/main" id="{560DFA5A-25D5-AD43-8A30-3AD4CD267870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25955AA6-D471-4346-B2BA-075B4897A10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4076C51A-758B-3746-9ED0-E160EB7B684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uppe 34">
                <a:extLst>
                  <a:ext uri="{FF2B5EF4-FFF2-40B4-BE49-F238E27FC236}">
                    <a16:creationId xmlns:a16="http://schemas.microsoft.com/office/drawing/2014/main" id="{6FDA69B5-A0C7-E645-9E2C-7B305BFF6A21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3" name="Rektangel 42">
                  <a:extLst>
                    <a:ext uri="{FF2B5EF4-FFF2-40B4-BE49-F238E27FC236}">
                      <a16:creationId xmlns:a16="http://schemas.microsoft.com/office/drawing/2014/main" id="{1C5A376E-4065-374B-BA02-7D97FA3E2C2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018EEC3F-5AF1-724B-8AEE-660F9D3A4C8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uppe 35">
                <a:extLst>
                  <a:ext uri="{FF2B5EF4-FFF2-40B4-BE49-F238E27FC236}">
                    <a16:creationId xmlns:a16="http://schemas.microsoft.com/office/drawing/2014/main" id="{6A58F931-93D4-2942-B3D5-EB7C4B9526B8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E58408FF-BB4B-324F-B809-10738F8313B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D4261316-AF1F-AD45-BB4B-917D42AA700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6B5EF1EC-1B00-1844-B472-4AA8C80DC1E4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422C5EE2-43BC-F04D-9F67-D2F7E8BB146D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23EBDFBA-B78B-234E-8859-7253F0EE32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917639CB-FC6C-0345-B9F1-D4156B250E2B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45446D2C-39DA-CD47-AFC9-CB458E69BDB6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0" name="Rektangel 9">
                <a:extLst>
                  <a:ext uri="{FF2B5EF4-FFF2-40B4-BE49-F238E27FC236}">
                    <a16:creationId xmlns:a16="http://schemas.microsoft.com/office/drawing/2014/main" id="{EAA5D0EC-17A3-F142-B9ED-F53E6B6A0F6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1" name="Rektangel 10">
                <a:extLst>
                  <a:ext uri="{FF2B5EF4-FFF2-40B4-BE49-F238E27FC236}">
                    <a16:creationId xmlns:a16="http://schemas.microsoft.com/office/drawing/2014/main" id="{7754D441-1572-A44C-BEE7-FB28E38DB598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2" name="Rektangel 11">
                <a:extLst>
                  <a:ext uri="{FF2B5EF4-FFF2-40B4-BE49-F238E27FC236}">
                    <a16:creationId xmlns:a16="http://schemas.microsoft.com/office/drawing/2014/main" id="{800553DB-484C-4C48-A795-AD15950696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24FB817F-D960-C84A-9EF5-1AD43774A62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4" name="Rett linje 13">
                <a:extLst>
                  <a:ext uri="{FF2B5EF4-FFF2-40B4-BE49-F238E27FC236}">
                    <a16:creationId xmlns:a16="http://schemas.microsoft.com/office/drawing/2014/main" id="{809952D0-7ACC-0B46-9DC5-BC1BE08DFCC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ett linje 14">
                <a:extLst>
                  <a:ext uri="{FF2B5EF4-FFF2-40B4-BE49-F238E27FC236}">
                    <a16:creationId xmlns:a16="http://schemas.microsoft.com/office/drawing/2014/main" id="{7D39A50C-ECD4-4544-BA86-2ED55C88171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Rett linje 15">
                <a:extLst>
                  <a:ext uri="{FF2B5EF4-FFF2-40B4-BE49-F238E27FC236}">
                    <a16:creationId xmlns:a16="http://schemas.microsoft.com/office/drawing/2014/main" id="{3BEA364B-9128-6E40-B529-DD331D756648}"/>
                  </a:ext>
                </a:extLst>
              </p:cNvPr>
              <p:cNvCxnSpPr>
                <a:cxnSpLocks/>
                <a:stCxn id="18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Rett linje 16">
                <a:extLst>
                  <a:ext uri="{FF2B5EF4-FFF2-40B4-BE49-F238E27FC236}">
                    <a16:creationId xmlns:a16="http://schemas.microsoft.com/office/drawing/2014/main" id="{C72D05B0-E28E-DC4F-BC75-E520AACE32DD}"/>
                  </a:ext>
                </a:extLst>
              </p:cNvPr>
              <p:cNvCxnSpPr>
                <a:cxnSpLocks/>
                <a:stCxn id="18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14E0F4DD-E0F0-F24C-B654-6AED7A229E4F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2445F4C-3310-734C-AE0A-635C6A6AC12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A5133CC-5017-464D-BE68-FFFF7D1AC0A5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292125B-BEFA-AC4E-B7E8-8D1A25A157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A9DD9D52-EED3-5747-BDD4-E91D0C39344D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AED1A88C-B09C-B748-89CA-045C396CB15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DC53B160-049D-7E44-881B-655B1B2A4F9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B5F84FFA-6BAA-B14F-B16D-AA7B9747C6C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77A126F7-40BD-C14E-8502-3DA25EA5B468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3" name="Rektangel 62">
                <a:extLst>
                  <a:ext uri="{FF2B5EF4-FFF2-40B4-BE49-F238E27FC236}">
                    <a16:creationId xmlns:a16="http://schemas.microsoft.com/office/drawing/2014/main" id="{34109EA4-7D73-6A41-B911-1DA4C65C7F3C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4" name="Gruppe 63">
                <a:extLst>
                  <a:ext uri="{FF2B5EF4-FFF2-40B4-BE49-F238E27FC236}">
                    <a16:creationId xmlns:a16="http://schemas.microsoft.com/office/drawing/2014/main" id="{519B015A-7710-4345-B1A0-2C31D3D3A29E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65" name="Gruppe 64">
                  <a:extLst>
                    <a:ext uri="{FF2B5EF4-FFF2-40B4-BE49-F238E27FC236}">
                      <a16:creationId xmlns:a16="http://schemas.microsoft.com/office/drawing/2014/main" id="{1E952DE6-F52C-8141-AA51-F93ED1B782A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1D91D97C-F319-7D49-8970-B66AB818B2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99F6A8CC-B295-074A-89FC-DBCE3DC47B0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E44D7125-3570-FD4D-B191-C75A400B46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6" name="Gruppe 65">
                  <a:extLst>
                    <a:ext uri="{FF2B5EF4-FFF2-40B4-BE49-F238E27FC236}">
                      <a16:creationId xmlns:a16="http://schemas.microsoft.com/office/drawing/2014/main" id="{6E9D1C89-D906-8A47-9476-62BAE8FEB51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2" name="Rektangel 71">
                    <a:extLst>
                      <a:ext uri="{FF2B5EF4-FFF2-40B4-BE49-F238E27FC236}">
                        <a16:creationId xmlns:a16="http://schemas.microsoft.com/office/drawing/2014/main" id="{D145DC4C-E21E-4741-ADAA-1EDD63A5E30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D9A25599-1748-4243-9CC2-9B55BA245F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F126E6B9-55BC-AB41-92F0-ED3B060126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67" name="Gruppe 66">
                  <a:extLst>
                    <a:ext uri="{FF2B5EF4-FFF2-40B4-BE49-F238E27FC236}">
                      <a16:creationId xmlns:a16="http://schemas.microsoft.com/office/drawing/2014/main" id="{643744EE-DB91-F24E-8086-50A0EDD842E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68" name="Rektangel 67">
                    <a:extLst>
                      <a:ext uri="{FF2B5EF4-FFF2-40B4-BE49-F238E27FC236}">
                        <a16:creationId xmlns:a16="http://schemas.microsoft.com/office/drawing/2014/main" id="{BF15CC72-60C3-DF4D-B9DE-BE9263C2B6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69" name="Rektangel 68">
                    <a:extLst>
                      <a:ext uri="{FF2B5EF4-FFF2-40B4-BE49-F238E27FC236}">
                        <a16:creationId xmlns:a16="http://schemas.microsoft.com/office/drawing/2014/main" id="{EDFE0806-648E-664D-A052-406FC350D6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0" name="Rektangel 69">
                    <a:extLst>
                      <a:ext uri="{FF2B5EF4-FFF2-40B4-BE49-F238E27FC236}">
                        <a16:creationId xmlns:a16="http://schemas.microsoft.com/office/drawing/2014/main" id="{BCC0B081-FCB2-5C47-B8AD-231EFCC192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1" name="Rektangel 70">
                    <a:extLst>
                      <a:ext uri="{FF2B5EF4-FFF2-40B4-BE49-F238E27FC236}">
                        <a16:creationId xmlns:a16="http://schemas.microsoft.com/office/drawing/2014/main" id="{C6009896-4C4A-2C43-B51A-3964D8127B9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59" name="TekstSylinder 58">
              <a:extLst>
                <a:ext uri="{FF2B5EF4-FFF2-40B4-BE49-F238E27FC236}">
                  <a16:creationId xmlns:a16="http://schemas.microsoft.com/office/drawing/2014/main" id="{0DDB7D4B-6E4A-2642-B893-ABD7512A4B44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85916284-E703-0E4A-9DB5-13D9D1A9819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61" name="Vinkel 60">
                <a:extLst>
                  <a:ext uri="{FF2B5EF4-FFF2-40B4-BE49-F238E27FC236}">
                    <a16:creationId xmlns:a16="http://schemas.microsoft.com/office/drawing/2014/main" id="{52D5A379-F749-0D46-A951-B3F032547E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kstSylinder 61">
                <a:extLst>
                  <a:ext uri="{FF2B5EF4-FFF2-40B4-BE49-F238E27FC236}">
                    <a16:creationId xmlns:a16="http://schemas.microsoft.com/office/drawing/2014/main" id="{500DE19B-D18B-BB4D-8C3A-93CA181730A8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5651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03.03.2020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93C22E23-7157-454A-9FA2-4933BA1812A4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A5698FF-6A63-024B-A69C-C4E777FF2F2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25A2FBF4-73A7-CE4C-A8DB-8FE5D09DE5ED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8" name="Gruppe 97">
                <a:extLst>
                  <a:ext uri="{FF2B5EF4-FFF2-40B4-BE49-F238E27FC236}">
                    <a16:creationId xmlns:a16="http://schemas.microsoft.com/office/drawing/2014/main" id="{E2F0FC64-DC73-F248-9324-0CE978C9D6B0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32C01DAD-6F31-5A4E-8BB7-FB70223EA16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00BA1803-2911-A847-B7CA-E67357CD35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EFA1BCB1-1DE2-884A-A3D1-ED6A6FA7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1" name="Rektangel 110">
                    <a:extLst>
                      <a:ext uri="{FF2B5EF4-FFF2-40B4-BE49-F238E27FC236}">
                        <a16:creationId xmlns:a16="http://schemas.microsoft.com/office/drawing/2014/main" id="{6F1895A8-5ECD-2A44-990D-ED7B270E21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4F88FD5F-270C-924E-AB88-B64550BAB69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691CFAF3-3CF9-D944-A90A-7771F86654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ECBBB0E6-3392-8F48-AF3D-1E34E5123E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AD973EDC-E273-FD45-A872-FCEA9C9596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1" name="Gruppe 100">
                  <a:extLst>
                    <a:ext uri="{FF2B5EF4-FFF2-40B4-BE49-F238E27FC236}">
                      <a16:creationId xmlns:a16="http://schemas.microsoft.com/office/drawing/2014/main" id="{0BB50A37-EF61-E145-B01B-4CD63CD93C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936DA9BF-3F5B-1645-B5A8-937601BD55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E37229E9-C19B-314E-A355-F74581E29A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F5029DA2-C182-3D45-9570-AC932D04C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3F512FCD-C3D3-1246-B41C-4FB5A3A423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3" name="TekstSylinder 92">
              <a:extLst>
                <a:ext uri="{FF2B5EF4-FFF2-40B4-BE49-F238E27FC236}">
                  <a16:creationId xmlns:a16="http://schemas.microsoft.com/office/drawing/2014/main" id="{8EBAF184-0DA0-994C-BADC-830CD29ED2D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704FC957-C060-9247-9858-582BFAE0455A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5" name="Vinkel 94">
                <a:extLst>
                  <a:ext uri="{FF2B5EF4-FFF2-40B4-BE49-F238E27FC236}">
                    <a16:creationId xmlns:a16="http://schemas.microsoft.com/office/drawing/2014/main" id="{E7E7E809-91BC-5948-8E10-28B2E9F17F8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kstSylinder 95">
                <a:extLst>
                  <a:ext uri="{FF2B5EF4-FFF2-40B4-BE49-F238E27FC236}">
                    <a16:creationId xmlns:a16="http://schemas.microsoft.com/office/drawing/2014/main" id="{6CDD19D7-ACD9-0F45-BCFE-9CD2378F0423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56C02C-6ABF-7448-8AB3-A94F70C24895}" type="datetime1">
              <a:rPr lang="nb-NO" smtClean="0"/>
              <a:pPr/>
              <a:t>03.03.2020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Plassholder for tekst 7">
            <a:extLst>
              <a:ext uri="{FF2B5EF4-FFF2-40B4-BE49-F238E27FC236}">
                <a16:creationId xmlns:a16="http://schemas.microsoft.com/office/drawing/2014/main" id="{B92A71BA-AE3E-044A-9513-C446526D6A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D8BFF3AF-100C-6745-B178-EF1A964BB521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116" name="Gruppe 115">
            <a:extLst>
              <a:ext uri="{FF2B5EF4-FFF2-40B4-BE49-F238E27FC236}">
                <a16:creationId xmlns:a16="http://schemas.microsoft.com/office/drawing/2014/main" id="{F4097E33-CF5F-8E43-B046-2CEB7B436B2D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117" name="Gruppe 116">
              <a:extLst>
                <a:ext uri="{FF2B5EF4-FFF2-40B4-BE49-F238E27FC236}">
                  <a16:creationId xmlns:a16="http://schemas.microsoft.com/office/drawing/2014/main" id="{DECE140A-93EB-3144-89A2-67734D7FECB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22" name="Rektangel 121">
                <a:extLst>
                  <a:ext uri="{FF2B5EF4-FFF2-40B4-BE49-F238E27FC236}">
                    <a16:creationId xmlns:a16="http://schemas.microsoft.com/office/drawing/2014/main" id="{DDA73A66-85FA-424A-8AAA-0F985FE62182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23" name="Gruppe 122">
                <a:extLst>
                  <a:ext uri="{FF2B5EF4-FFF2-40B4-BE49-F238E27FC236}">
                    <a16:creationId xmlns:a16="http://schemas.microsoft.com/office/drawing/2014/main" id="{9640A54C-C539-B742-ABCC-6299AE5B8CEB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24" name="Gruppe 123">
                  <a:extLst>
                    <a:ext uri="{FF2B5EF4-FFF2-40B4-BE49-F238E27FC236}">
                      <a16:creationId xmlns:a16="http://schemas.microsoft.com/office/drawing/2014/main" id="{20F039C6-69E9-B941-A4D3-66A5C1CDD70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34" name="Rektangel 133">
                    <a:extLst>
                      <a:ext uri="{FF2B5EF4-FFF2-40B4-BE49-F238E27FC236}">
                        <a16:creationId xmlns:a16="http://schemas.microsoft.com/office/drawing/2014/main" id="{E6B7DA5B-F065-2842-BCE3-471D7906CE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5" name="Rektangel 134">
                    <a:extLst>
                      <a:ext uri="{FF2B5EF4-FFF2-40B4-BE49-F238E27FC236}">
                        <a16:creationId xmlns:a16="http://schemas.microsoft.com/office/drawing/2014/main" id="{B04DDF36-E4D0-1541-8466-643799975A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6" name="Rektangel 135">
                    <a:extLst>
                      <a:ext uri="{FF2B5EF4-FFF2-40B4-BE49-F238E27FC236}">
                        <a16:creationId xmlns:a16="http://schemas.microsoft.com/office/drawing/2014/main" id="{0C6F3194-B699-D740-A1E1-EAEB8C66A35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5" name="Gruppe 124">
                  <a:extLst>
                    <a:ext uri="{FF2B5EF4-FFF2-40B4-BE49-F238E27FC236}">
                      <a16:creationId xmlns:a16="http://schemas.microsoft.com/office/drawing/2014/main" id="{C17BA548-9E47-5E40-95F0-9D998CFD542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31" name="Rektangel 130">
                    <a:extLst>
                      <a:ext uri="{FF2B5EF4-FFF2-40B4-BE49-F238E27FC236}">
                        <a16:creationId xmlns:a16="http://schemas.microsoft.com/office/drawing/2014/main" id="{9B63810D-9182-9647-8817-730AA17B99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2" name="Rektangel 131">
                    <a:extLst>
                      <a:ext uri="{FF2B5EF4-FFF2-40B4-BE49-F238E27FC236}">
                        <a16:creationId xmlns:a16="http://schemas.microsoft.com/office/drawing/2014/main" id="{76178564-5C0D-A84D-A7E4-632055B6BB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3" name="Rektangel 132">
                    <a:extLst>
                      <a:ext uri="{FF2B5EF4-FFF2-40B4-BE49-F238E27FC236}">
                        <a16:creationId xmlns:a16="http://schemas.microsoft.com/office/drawing/2014/main" id="{2D2CE19A-924B-564C-ABE6-C21E0B2CBA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26" name="Gruppe 125">
                  <a:extLst>
                    <a:ext uri="{FF2B5EF4-FFF2-40B4-BE49-F238E27FC236}">
                      <a16:creationId xmlns:a16="http://schemas.microsoft.com/office/drawing/2014/main" id="{559F23A5-5BF4-B14C-82D4-70EFF9772D8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27" name="Rektangel 126">
                    <a:extLst>
                      <a:ext uri="{FF2B5EF4-FFF2-40B4-BE49-F238E27FC236}">
                        <a16:creationId xmlns:a16="http://schemas.microsoft.com/office/drawing/2014/main" id="{1C6AC6BA-EC18-824D-AF37-845A37278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8" name="Rektangel 127">
                    <a:extLst>
                      <a:ext uri="{FF2B5EF4-FFF2-40B4-BE49-F238E27FC236}">
                        <a16:creationId xmlns:a16="http://schemas.microsoft.com/office/drawing/2014/main" id="{6A88E69C-BC25-E944-B7EF-EBBC18D833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9" name="Rektangel 128">
                    <a:extLst>
                      <a:ext uri="{FF2B5EF4-FFF2-40B4-BE49-F238E27FC236}">
                        <a16:creationId xmlns:a16="http://schemas.microsoft.com/office/drawing/2014/main" id="{CD353E5E-D83D-F24E-8720-DA4E6552C1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30" name="Rektangel 129">
                    <a:extLst>
                      <a:ext uri="{FF2B5EF4-FFF2-40B4-BE49-F238E27FC236}">
                        <a16:creationId xmlns:a16="http://schemas.microsoft.com/office/drawing/2014/main" id="{443B0873-2032-ED4A-82E8-AE8C6FE9F5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18" name="TekstSylinder 117">
              <a:extLst>
                <a:ext uri="{FF2B5EF4-FFF2-40B4-BE49-F238E27FC236}">
                  <a16:creationId xmlns:a16="http://schemas.microsoft.com/office/drawing/2014/main" id="{6DB9C27B-183E-204C-A01D-673CC376DE0D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119" name="Gruppe 118">
              <a:extLst>
                <a:ext uri="{FF2B5EF4-FFF2-40B4-BE49-F238E27FC236}">
                  <a16:creationId xmlns:a16="http://schemas.microsoft.com/office/drawing/2014/main" id="{74D7BF0B-3E09-444C-9AFF-AB01B35624FC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120" name="Vinkel 119">
                <a:extLst>
                  <a:ext uri="{FF2B5EF4-FFF2-40B4-BE49-F238E27FC236}">
                    <a16:creationId xmlns:a16="http://schemas.microsoft.com/office/drawing/2014/main" id="{5A99E870-FD93-3B44-8FBD-4D137D1803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FF708AAD-7EC4-8240-87D4-5F7492876627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34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fjord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vann, utendørs, himmel&#10;&#10;Automatisk generert beskrivelse">
            <a:extLst>
              <a:ext uri="{FF2B5EF4-FFF2-40B4-BE49-F238E27FC236}">
                <a16:creationId xmlns:a16="http://schemas.microsoft.com/office/drawing/2014/main" id="{5529CA15-BE40-1D42-9D15-E0A7E6922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2051E715-0C35-C940-9034-9C879AE08CC3}"/>
              </a:ext>
            </a:extLst>
          </p:cNvPr>
          <p:cNvSpPr/>
          <p:nvPr userDrawn="1"/>
        </p:nvSpPr>
        <p:spPr>
          <a:xfrm>
            <a:off x="0" y="0"/>
            <a:ext cx="6091200" cy="6091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48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legg et bilde i </a:t>
            </a:r>
            <a:r>
              <a:rPr lang="nb-NO" noProof="0" dirty="0" err="1"/>
              <a:t>bildeboksen</a:t>
            </a:r>
            <a:r>
              <a:rPr lang="nb-NO" noProof="0" dirty="0"/>
              <a:t/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03.03.2020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7CA9C2BF-57F1-B045-9180-AF5743F3C790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EE5E5A1-CB87-064E-A1B8-4F7240CA91C3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9199446D-A160-E54C-A98A-97670A104D6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97" name="Gruppe 96">
                <a:extLst>
                  <a:ext uri="{FF2B5EF4-FFF2-40B4-BE49-F238E27FC236}">
                    <a16:creationId xmlns:a16="http://schemas.microsoft.com/office/drawing/2014/main" id="{C247B874-04D1-9D4E-A793-049462DE26D6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98" name="Gruppe 97">
                  <a:extLst>
                    <a:ext uri="{FF2B5EF4-FFF2-40B4-BE49-F238E27FC236}">
                      <a16:creationId xmlns:a16="http://schemas.microsoft.com/office/drawing/2014/main" id="{3467FE23-DCD1-4E47-BB9E-95855B3839A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08" name="Rektangel 107">
                    <a:extLst>
                      <a:ext uri="{FF2B5EF4-FFF2-40B4-BE49-F238E27FC236}">
                        <a16:creationId xmlns:a16="http://schemas.microsoft.com/office/drawing/2014/main" id="{EA2CFB82-4FE0-CA4F-8D2C-B9F50B3856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9" name="Rektangel 108">
                    <a:extLst>
                      <a:ext uri="{FF2B5EF4-FFF2-40B4-BE49-F238E27FC236}">
                        <a16:creationId xmlns:a16="http://schemas.microsoft.com/office/drawing/2014/main" id="{9A8820E8-7760-944E-A657-1E61729618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0" name="Rektangel 109">
                    <a:extLst>
                      <a:ext uri="{FF2B5EF4-FFF2-40B4-BE49-F238E27FC236}">
                        <a16:creationId xmlns:a16="http://schemas.microsoft.com/office/drawing/2014/main" id="{1EB784A8-BE62-BC46-9207-5D0171020E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99" name="Gruppe 98">
                  <a:extLst>
                    <a:ext uri="{FF2B5EF4-FFF2-40B4-BE49-F238E27FC236}">
                      <a16:creationId xmlns:a16="http://schemas.microsoft.com/office/drawing/2014/main" id="{C0612BDE-564D-C94D-A7AB-2ACB109360FC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05" name="Rektangel 104">
                    <a:extLst>
                      <a:ext uri="{FF2B5EF4-FFF2-40B4-BE49-F238E27FC236}">
                        <a16:creationId xmlns:a16="http://schemas.microsoft.com/office/drawing/2014/main" id="{9611E365-DC43-6947-8EBE-B931F53121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6" name="Rektangel 105">
                    <a:extLst>
                      <a:ext uri="{FF2B5EF4-FFF2-40B4-BE49-F238E27FC236}">
                        <a16:creationId xmlns:a16="http://schemas.microsoft.com/office/drawing/2014/main" id="{896A1615-33C0-2841-AD4C-3D62C2946B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7" name="Rektangel 106">
                    <a:extLst>
                      <a:ext uri="{FF2B5EF4-FFF2-40B4-BE49-F238E27FC236}">
                        <a16:creationId xmlns:a16="http://schemas.microsoft.com/office/drawing/2014/main" id="{A4F6BBA8-3378-8946-9C45-2A239E00BF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00" name="Gruppe 99">
                  <a:extLst>
                    <a:ext uri="{FF2B5EF4-FFF2-40B4-BE49-F238E27FC236}">
                      <a16:creationId xmlns:a16="http://schemas.microsoft.com/office/drawing/2014/main" id="{8C309830-E5F1-8E41-BCA9-251AA3B86FD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01" name="Rektangel 100">
                    <a:extLst>
                      <a:ext uri="{FF2B5EF4-FFF2-40B4-BE49-F238E27FC236}">
                        <a16:creationId xmlns:a16="http://schemas.microsoft.com/office/drawing/2014/main" id="{50CA88BB-7387-DD4B-A6E3-BEDF86F261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2" name="Rektangel 101">
                    <a:extLst>
                      <a:ext uri="{FF2B5EF4-FFF2-40B4-BE49-F238E27FC236}">
                        <a16:creationId xmlns:a16="http://schemas.microsoft.com/office/drawing/2014/main" id="{AB1934A5-85F4-FF48-9398-897E1A8ADB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3" name="Rektangel 102">
                    <a:extLst>
                      <a:ext uri="{FF2B5EF4-FFF2-40B4-BE49-F238E27FC236}">
                        <a16:creationId xmlns:a16="http://schemas.microsoft.com/office/drawing/2014/main" id="{963F2E7F-4C9D-0447-AAAF-227BFCF09E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04" name="Rektangel 103">
                    <a:extLst>
                      <a:ext uri="{FF2B5EF4-FFF2-40B4-BE49-F238E27FC236}">
                        <a16:creationId xmlns:a16="http://schemas.microsoft.com/office/drawing/2014/main" id="{E6FAAD3A-5A0C-1244-8308-B81ABB39B0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2" name="TekstSylinder 91">
              <a:extLst>
                <a:ext uri="{FF2B5EF4-FFF2-40B4-BE49-F238E27FC236}">
                  <a16:creationId xmlns:a16="http://schemas.microsoft.com/office/drawing/2014/main" id="{BABF0E71-DEA0-3343-8AF8-6A9A70C4B49B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02BB3DD4-65FF-4E43-8EC4-72B29CEB570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B0A36170-F06E-8E41-9BC7-F44F4E26A5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2E98FD4-0641-4147-A688-3F5F957482F2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ne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CC06A-0458-7443-A95A-A3C9036965EC}" type="datetime1">
              <a:rPr lang="nb-NO" smtClean="0"/>
              <a:pPr/>
              <a:t>03.03.2020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CEFDFC-287E-0A4D-81A7-6CC8C070690D}" type="slidenum">
              <a:rPr lang="nb-NO" smtClean="0"/>
              <a:pPr/>
              <a:t>‹#›</a:t>
            </a:fld>
            <a:endParaRPr lang="nb-NO"/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Plassholder for tekst 7">
            <a:extLst>
              <a:ext uri="{FF2B5EF4-FFF2-40B4-BE49-F238E27FC236}">
                <a16:creationId xmlns:a16="http://schemas.microsoft.com/office/drawing/2014/main" id="{B4167E25-FC4E-0D40-B7E9-F526F2DED6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2" name="TekstSylinder 91">
            <a:extLst>
              <a:ext uri="{FF2B5EF4-FFF2-40B4-BE49-F238E27FC236}">
                <a16:creationId xmlns:a16="http://schemas.microsoft.com/office/drawing/2014/main" id="{6D51DDC6-EDC4-6145-9FBF-942463C865BC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negativ</a:t>
            </a:r>
          </a:p>
        </p:txBody>
      </p:sp>
      <p:grpSp>
        <p:nvGrpSpPr>
          <p:cNvPr id="6" name="Gruppe 5">
            <a:extLst>
              <a:ext uri="{FF2B5EF4-FFF2-40B4-BE49-F238E27FC236}">
                <a16:creationId xmlns:a16="http://schemas.microsoft.com/office/drawing/2014/main" id="{8CA7E12B-54B4-874B-933C-FC3D9E55A3BC}"/>
              </a:ext>
            </a:extLst>
          </p:cNvPr>
          <p:cNvGrpSpPr/>
          <p:nvPr userDrawn="1"/>
        </p:nvGrpSpPr>
        <p:grpSpPr>
          <a:xfrm>
            <a:off x="12252770" y="1"/>
            <a:ext cx="1165167" cy="5230535"/>
            <a:chOff x="12252770" y="1"/>
            <a:chExt cx="1165167" cy="5230535"/>
          </a:xfrm>
        </p:grpSpPr>
        <p:grpSp>
          <p:nvGrpSpPr>
            <p:cNvPr id="75" name="Gruppe 74">
              <a:extLst>
                <a:ext uri="{FF2B5EF4-FFF2-40B4-BE49-F238E27FC236}">
                  <a16:creationId xmlns:a16="http://schemas.microsoft.com/office/drawing/2014/main" id="{8F8009E6-2DC8-1C47-86DE-7EB231C9CC5E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6" name="Rektangel 75">
                <a:extLst>
                  <a:ext uri="{FF2B5EF4-FFF2-40B4-BE49-F238E27FC236}">
                    <a16:creationId xmlns:a16="http://schemas.microsoft.com/office/drawing/2014/main" id="{AECE28FE-6B3F-5C41-9D27-3E564F3224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7" name="Gruppe 76">
                <a:extLst>
                  <a:ext uri="{FF2B5EF4-FFF2-40B4-BE49-F238E27FC236}">
                    <a16:creationId xmlns:a16="http://schemas.microsoft.com/office/drawing/2014/main" id="{CB74C1BB-F327-C041-8696-8CC95A20290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8" name="Gruppe 77">
                  <a:extLst>
                    <a:ext uri="{FF2B5EF4-FFF2-40B4-BE49-F238E27FC236}">
                      <a16:creationId xmlns:a16="http://schemas.microsoft.com/office/drawing/2014/main" id="{8BA22E53-07F3-E344-B911-54485682BB0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8" name="Rektangel 87">
                    <a:extLst>
                      <a:ext uri="{FF2B5EF4-FFF2-40B4-BE49-F238E27FC236}">
                        <a16:creationId xmlns:a16="http://schemas.microsoft.com/office/drawing/2014/main" id="{F7E0A24B-DECB-ED4D-A71C-0EC6A992AF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9" name="Rektangel 88">
                    <a:extLst>
                      <a:ext uri="{FF2B5EF4-FFF2-40B4-BE49-F238E27FC236}">
                        <a16:creationId xmlns:a16="http://schemas.microsoft.com/office/drawing/2014/main" id="{6E2329DA-C840-C147-8677-C1FFC58179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90" name="Rektangel 89">
                    <a:extLst>
                      <a:ext uri="{FF2B5EF4-FFF2-40B4-BE49-F238E27FC236}">
                        <a16:creationId xmlns:a16="http://schemas.microsoft.com/office/drawing/2014/main" id="{7772449B-69B2-094B-91F1-1382CE2FB4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9" name="Gruppe 78">
                  <a:extLst>
                    <a:ext uri="{FF2B5EF4-FFF2-40B4-BE49-F238E27FC236}">
                      <a16:creationId xmlns:a16="http://schemas.microsoft.com/office/drawing/2014/main" id="{07ED3267-1D40-1D4D-9EC7-353345137976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85" name="Rektangel 84">
                    <a:extLst>
                      <a:ext uri="{FF2B5EF4-FFF2-40B4-BE49-F238E27FC236}">
                        <a16:creationId xmlns:a16="http://schemas.microsoft.com/office/drawing/2014/main" id="{D6BA8FBC-0FE5-4F46-8FC3-48DC4E4604E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6" name="Rektangel 85">
                    <a:extLst>
                      <a:ext uri="{FF2B5EF4-FFF2-40B4-BE49-F238E27FC236}">
                        <a16:creationId xmlns:a16="http://schemas.microsoft.com/office/drawing/2014/main" id="{F622D83D-32EF-974E-B8E9-3A938C35C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7" name="Rektangel 86">
                    <a:extLst>
                      <a:ext uri="{FF2B5EF4-FFF2-40B4-BE49-F238E27FC236}">
                        <a16:creationId xmlns:a16="http://schemas.microsoft.com/office/drawing/2014/main" id="{1BDF731E-7B6C-2144-B025-0869B76762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80" name="Gruppe 79">
                  <a:extLst>
                    <a:ext uri="{FF2B5EF4-FFF2-40B4-BE49-F238E27FC236}">
                      <a16:creationId xmlns:a16="http://schemas.microsoft.com/office/drawing/2014/main" id="{49B6A4FA-1E22-9147-8AD9-B28366A7CE3B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BE12CC14-985A-504B-A96D-5C6E9DE8F2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9E8D8E6F-EA70-1842-A974-5D35616E09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751FBA97-2B6D-5B40-BFA2-E3FE8D3EF3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7D4A6F92-ED09-794E-9D24-8961E4EB970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91" name="TekstSylinder 90">
              <a:extLst>
                <a:ext uri="{FF2B5EF4-FFF2-40B4-BE49-F238E27FC236}">
                  <a16:creationId xmlns:a16="http://schemas.microsoft.com/office/drawing/2014/main" id="{5A1DF305-43F9-0B42-BCC1-E577120FC643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801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grpSp>
          <p:nvGrpSpPr>
            <p:cNvPr id="93" name="Gruppe 92">
              <a:extLst>
                <a:ext uri="{FF2B5EF4-FFF2-40B4-BE49-F238E27FC236}">
                  <a16:creationId xmlns:a16="http://schemas.microsoft.com/office/drawing/2014/main" id="{6E30C78A-C11F-3D47-A36A-DA706F5C2C2B}"/>
                </a:ext>
              </a:extLst>
            </p:cNvPr>
            <p:cNvGrpSpPr/>
            <p:nvPr userDrawn="1"/>
          </p:nvGrpSpPr>
          <p:grpSpPr>
            <a:xfrm>
              <a:off x="12610441" y="194994"/>
              <a:ext cx="807496" cy="955972"/>
              <a:chOff x="12610441" y="212086"/>
              <a:chExt cx="807496" cy="955972"/>
            </a:xfrm>
          </p:grpSpPr>
          <p:cxnSp>
            <p:nvCxnSpPr>
              <p:cNvPr id="94" name="Vinkel 93">
                <a:extLst>
                  <a:ext uri="{FF2B5EF4-FFF2-40B4-BE49-F238E27FC236}">
                    <a16:creationId xmlns:a16="http://schemas.microsoft.com/office/drawing/2014/main" id="{9502FE88-586C-5A4C-9443-40A0C140D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610441" y="212088"/>
                <a:ext cx="12700" cy="955970"/>
              </a:xfrm>
              <a:prstGeom prst="bentConnector3">
                <a:avLst>
                  <a:gd name="adj1" fmla="val 1025000"/>
                </a:avLst>
              </a:prstGeom>
              <a:ln cap="sq">
                <a:solidFill>
                  <a:schemeClr val="tx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kstSylinder 94">
                <a:extLst>
                  <a:ext uri="{FF2B5EF4-FFF2-40B4-BE49-F238E27FC236}">
                    <a16:creationId xmlns:a16="http://schemas.microsoft.com/office/drawing/2014/main" id="{A577656F-9AE9-3D43-848E-7E4C5574867D}"/>
                  </a:ext>
                </a:extLst>
              </p:cNvPr>
              <p:cNvSpPr txBox="1"/>
              <p:nvPr userDrawn="1"/>
            </p:nvSpPr>
            <p:spPr>
              <a:xfrm>
                <a:off x="12766676" y="212086"/>
                <a:ext cx="651261" cy="95597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l"/>
                <a:r>
                  <a:rPr lang="nb-NO" sz="700" dirty="0">
                    <a:solidFill>
                      <a:schemeClr val="tx1"/>
                    </a:solidFill>
                  </a:rPr>
                  <a:t>Mørk blå og mørk grønn bakgrunn, skal alltid ha negativ tekst/logo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767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negativ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>
                <a:solidFill>
                  <a:sysClr val="windowText" lastClr="00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8A2E7723-9D0A-EF40-8CB8-B3C1314DD2A1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5588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59CF52-7BF5-1D46-85DC-7999F21EB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4D508E9-3971-2E41-B1E5-98EB4063DEC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negativ logo og bilde</a:t>
            </a:r>
          </a:p>
        </p:txBody>
      </p:sp>
    </p:spTree>
    <p:extLst>
      <p:ext uri="{BB962C8B-B14F-4D97-AF65-F5344CB8AC3E}">
        <p14:creationId xmlns:p14="http://schemas.microsoft.com/office/powerpoint/2010/main" val="329835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lå">
    <p:bg>
      <p:bgPr>
        <a:solidFill>
          <a:srgbClr val="B3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F1ADFE04-EE3E-6540-9B03-18959FBECFE3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5C1A217-232F-4B4A-9394-743F1BD48A8D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8B361F0E-9D84-9E4F-B02A-7589E3B43BE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44CA9DC8-6B4E-3E4C-BD7B-67854CCA423D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65692D11-923F-9745-9987-339139695FB4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2CB976BB-AA30-494E-A52E-D3878707F9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C3B95ACC-0F07-7945-B423-22C36C2A5B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398EF249-1BFC-A245-BC65-16A055F135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1F4B5ECA-11DC-2C43-89FD-E5EDCAE7B17D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F991E1A1-2B6E-9A47-94CB-C1F69C29A4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30E67804-6891-044F-AC03-5FB46C753A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CE2D0E14-F4AF-1441-822C-CB31DC4CC2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BE3BE825-B4C7-9949-94F8-330CB1476A2A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15A9F73D-BD78-7445-98FB-38237CC2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04C8BBD2-DB89-784C-9ECA-DFA7EE4DEF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267457C0-3882-1A4C-90A1-755B3E92E3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D62DDE87-9F8F-5742-B1C7-17AF551CD0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CC9F18B0-88B8-BB48-9124-890666E6CA0E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1F90B3BD-0392-1841-8022-BB65FE32B91B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AB1D2792-C57C-9548-A4F1-896EE0C46A7C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rø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34363" y="4060800"/>
            <a:ext cx="2030400" cy="2030400"/>
          </a:xfrm>
          <a:prstGeom prst="ellipse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3389B6A-FD25-C14D-9DE8-9CA2A9B3F5D0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8609563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D14BDF1-2A90-4C4F-BA2B-7F6522FF65B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grønn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CA73EC58-B81D-1343-BECD-7BE22166A632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98545F2A-C3D6-6145-8378-9C4DEFC2315B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0C440F38-FCAE-114E-A0A3-290FE3FC797F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1C258BA7-48BF-4A48-BCE1-FD5F3604B88A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303B0FFA-20EE-8E4B-AD92-AF02D5B78262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7CD15456-9284-5C43-B52C-1398B9847830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BFBB3753-6E1B-2249-9F94-FF1BD069810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CA567F6-5C86-3D4C-93BE-0FA9B7564F4A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ABA6A2CC-207D-3A40-B178-AF483D277A43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0FBE7B59-EDE7-FC45-8291-EC9F24EAC7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B7858252-7942-E24C-98C4-3AA7C7F1B828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64D59320-3EAA-874A-B2AF-F528C955FE59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0B02A43-EC42-604E-8D29-9FAC26EC76AE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5771DF48-7CAA-AC47-852B-372114228A08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0FDBCEF2-58FB-9845-A52D-DCF765B4E985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D117461F-5CA4-1F4B-831C-1AAB4CD6C4C2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380B0443-0D5A-D449-89D7-A2A8FDE3A16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C86A7618-0DB5-8240-9F89-ECF83C03DC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7728A9C4-B7FB-9F4B-A6D7-F12D47711401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644B8BE9-288A-0B40-B03E-7CBED3D76E22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98278179-F34F-8243-BC74-99D1D4F654D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01B2B9AB-FF32-3649-9762-3C1443622C2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940F2E12-51DE-0F49-BD92-97BD7119765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80DD5754-16F1-1541-8222-AB968DB27F89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29CCCF04-0F22-C441-A495-58F05416DE4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5AF34A0E-4929-3545-88D6-63A9D61F7160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82124F0-4316-C54C-A8F0-EE6432FB19BE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DA437C8B-7F54-2745-A5EB-6A25F00FCEE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6D497A15-D042-5549-B971-DD27DE7FA83A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8E6DA4C1-6C07-D141-AB2C-895ACC87518E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8595C5E-E2C3-8642-962D-9490937496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D1EF88F-6A5B-814F-BED8-EEC9B4321C72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798158E4-CA6D-DD4D-93FA-0D7026D33F2C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F7081DB2-1A96-D34C-85A2-30AAB9167A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5A15D91B-2203-4C4F-B9CE-DD88A9779834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DFAECE7A-91B3-254B-A5EC-5F9A609F24CB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4EB8F6CE-DCE1-E540-A1F3-3DF98E5C1644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508A3BB4-CF61-154A-B862-7CD975916220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DBA81579-1C47-AA42-83B4-DA825B5174D1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7020AB65-8408-FD4D-A8F1-CB785247F70E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E5B654C7-CCD0-774C-BB3C-C28BC139BC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BC72FA31-30CF-9E43-A5D8-0A12AE2E03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E4EF1964-CE88-6F43-8FCB-965AD5D47360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BE6ACA77-C963-ED4B-A7CD-953586C1F365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540ABEBC-CB63-BD48-A013-8B91844EF6E6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4763C470-9706-6744-9718-16CBCEFABD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0A73263A-533A-314E-A460-EE3E4CF008C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628EECC1-B139-7F4B-85B2-F87D8CC811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DB1FB239-05C4-D148-9ACC-922F8FB0847B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2EB79A4D-645E-914B-AFE6-77A1412550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3CF8382F-DDD8-7641-ADF1-3318CC9C23AA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D8E6AE4E-FC75-C448-A656-FDE1E20C6701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58ECE7ED-CBB8-2746-8C2E-F47DD6D0F6C4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C34A8E35-2854-C844-B9B4-7F06E8243E9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E6D95DA6-F15F-4E48-8C5A-34FC2B266E05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0" name="Gruppe 69">
                  <a:extLst>
                    <a:ext uri="{FF2B5EF4-FFF2-40B4-BE49-F238E27FC236}">
                      <a16:creationId xmlns:a16="http://schemas.microsoft.com/office/drawing/2014/main" id="{1E0CBBC1-BA03-284C-BC73-A1E4420076C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4AA5AC15-400C-9F48-B004-96887BE084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41BD9D46-4EA0-0B43-80D8-D042F08E72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DBCD0115-0D9F-B940-9867-EEDC8DC889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1" name="Gruppe 70">
                  <a:extLst>
                    <a:ext uri="{FF2B5EF4-FFF2-40B4-BE49-F238E27FC236}">
                      <a16:creationId xmlns:a16="http://schemas.microsoft.com/office/drawing/2014/main" id="{FE81ED9C-C0CF-0449-8720-9ADEA37C2F78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85BDCC4-F4F4-E143-97AC-2B6E6EB70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47D32540-00F9-704B-BB6A-B14D91B2D2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FFA5A7FF-22DB-B543-8C4B-4371CA62E5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F39620A5-1A0E-1247-85A4-403B1CFEB71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3" name="Rektangel 72">
                    <a:extLst>
                      <a:ext uri="{FF2B5EF4-FFF2-40B4-BE49-F238E27FC236}">
                        <a16:creationId xmlns:a16="http://schemas.microsoft.com/office/drawing/2014/main" id="{FB4740A7-1AA7-C04C-A348-074D1583D0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4" name="Rektangel 73">
                    <a:extLst>
                      <a:ext uri="{FF2B5EF4-FFF2-40B4-BE49-F238E27FC236}">
                        <a16:creationId xmlns:a16="http://schemas.microsoft.com/office/drawing/2014/main" id="{24370059-761D-274E-96F5-C9B8468193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DC7604D-F0E0-C74F-B975-C2D8E10126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AACAB3F1-7AE7-1145-8656-5DD3A27674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5" name="TekstSylinder 64">
              <a:extLst>
                <a:ext uri="{FF2B5EF4-FFF2-40B4-BE49-F238E27FC236}">
                  <a16:creationId xmlns:a16="http://schemas.microsoft.com/office/drawing/2014/main" id="{696E99BF-DACB-AB42-8E9A-E6C1C283194C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6" name="Vinkel 65">
              <a:extLst>
                <a:ext uri="{FF2B5EF4-FFF2-40B4-BE49-F238E27FC236}">
                  <a16:creationId xmlns:a16="http://schemas.microsoft.com/office/drawing/2014/main" id="{FAC5C4F4-DA97-6A4C-8DAC-4E5EDD44CCED}"/>
                </a:ext>
              </a:extLst>
            </p:cNvPr>
            <p:cNvCxnSpPr>
              <a:cxnSpLocks/>
              <a:stCxn id="80" idx="3"/>
              <a:endCxn id="77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545A59B3-0467-4144-870A-8F719ED382ED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63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2CE51D89-216F-C248-97B9-E62942BAB32E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D97E241-441B-154C-8B0B-E43418F1C4F4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gul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6F5B8C66-1CFA-8E4A-A685-9B6592A5C79E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BAEDC404-7A8D-D34C-85C5-28170069557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B3C9C108-801A-1E4F-8327-16BD7FB1609A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B934F32-34B2-D14B-9309-D0BABA67DC1D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2B4B1CD0-0C39-F84F-A5EA-63BD73E85D55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16469B96-6FDC-C149-942D-617F43FC7392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24A507F6-E1C9-C246-8885-AA13FE0EA30F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0E228E5-638D-0743-961E-8CE690BAD50C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EA59EC3B-E979-E94E-A948-CF5472D9032A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8896EC2B-F349-584F-9569-546A8642A7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5B3751CF-5F65-FF47-B4FB-6A4E385E4ECF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0E8F8FAE-2108-954E-B3FE-91C28B9023F5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A6C76CE5-7D90-6B41-9E88-AAACD5939A9F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66DCBEA6-E67F-744B-B232-9BDD5B075769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48F4DC35-4D74-F24D-BB7A-B698029B2A53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EEB4398D-8E8A-C34C-B0ED-301EDB99ED87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B99A4063-FB57-894F-A1DF-9E510F9CE6DE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D1EE6DAC-4A77-CB4C-A7CD-06D56C10A1FF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7368DF10-2AAA-A746-9C21-72F7C724B54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7D2CE8FB-E9D2-0546-AA7D-471399582B6C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F23C4951-9685-3545-B9C6-43A452676DD4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E4B2CAAA-FBA4-E743-8D89-9824E9F6BD4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306D5E43-7449-4D4E-8033-A7D0C355F476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FC2647F-369F-0548-9CBC-4E21E5F8468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ADFA3ADE-F8E6-8144-899C-D0CA2C1532F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EB86E87E-B483-4745-A05C-77E546A70A92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0F2358AA-821B-8C4D-9445-DFD0F9F16E75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150558E8-E64E-9E47-AB1F-C8F03A6DB57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0C2F8E6E-EF55-AD4E-BCCC-AB52DD28BBE4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CB3FB46E-0A1A-8E4A-A7BF-29B5EB5F3FC9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13C510D-2223-2047-B430-A5FA5936FD8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E03CE588-E5C3-8147-B150-62705F720A5A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FB16F937-0FA1-D74A-8485-678BCB150BAA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760DE8C-B39E-574A-9173-7EBC593BE85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269A18C3-1DB1-7D42-A1DE-2556C96837C8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63B9EA85-76AF-0A4D-A769-84D8A44DE592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E445B2F1-4266-2E47-8995-B7A84C53C116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6A93AB89-8F98-844E-8A1F-B6B69793F15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46699D1C-3733-ED43-98A4-B2E617E16AFD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D35F1BF0-2E86-844C-8F31-C0FC3A3578C9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0B2B4C6A-C1C8-2B4C-943A-9635356B78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F7BD6B52-2161-3044-AFBA-6B158E5B07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11B9966E-AE71-3041-BD0A-C1D86CAD51D7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4B58C7B1-58B8-5A4C-9012-B9A463050D5C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325965AA-8A37-F34A-9395-0549AAB72D9B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6ABA3F38-2A71-C34B-A428-BAAD12F496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B6A6A268-763B-D54F-93BC-01B8501001E6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A532ED41-3D8E-E545-A1EB-60862799F7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F3335BF5-0330-3040-B68C-DA0383A5F577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50E861C9-D981-574D-B795-99F6263737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D11A3E2-6A72-B94B-8130-EC4EDF04759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38A746FB-6A33-E24A-85A4-7E544FCCC8D0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D87B58ED-9157-434B-8C3C-ED99EA0D426A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D484EB73-4C7A-D849-A642-526722C7C7F4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99E81D3A-CC3F-504F-B8E2-D5A74B8A87B9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3E158624-CD01-BB4A-95AD-459E77D1192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B9E6756C-1C37-0445-B129-54E072DDDE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E2556894-AF3A-3D4E-B2CA-87C6588DD6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3F212157-C7C5-2D44-9D99-46F8B00461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8BD5E2A6-B428-2848-819F-33BE0BF9E9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AE19856D-EEDD-A24A-84D1-5A7ACB086F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0C690583-1E3E-9E4C-9B1D-BF9CD4C6A6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3338131A-61C0-954D-9654-31E5D8DCE3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F44E92C8-5780-7A49-A80B-0A6597298A95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03DFE3F4-217E-1247-A39C-76296D40EB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E289F289-B1EE-3C40-891E-EE7843173E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6A784681-552A-5842-8588-93A586A60C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A4AF9075-F5E2-AE48-BE25-AC00CEBE19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D0574A85-E717-BF46-B01C-BB864B440971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0EC43C4F-D1A1-4C43-8E31-F6CA70D3A41B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B524C35F-63C3-C845-A112-F3E986F32AC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7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ø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80800" y="4060800"/>
            <a:ext cx="2030400" cy="2030400"/>
          </a:xfrm>
          <a:prstGeom prst="ellipse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3868ECA-695C-024B-BC27-8633CC39FBEC}"/>
              </a:ext>
            </a:extLst>
          </p:cNvPr>
          <p:cNvGrpSpPr/>
          <p:nvPr userDrawn="1"/>
        </p:nvGrpSpPr>
        <p:grpSpPr>
          <a:xfrm>
            <a:off x="12252770" y="1"/>
            <a:ext cx="1165167" cy="6855561"/>
            <a:chOff x="12252770" y="1"/>
            <a:chExt cx="1165167" cy="6855561"/>
          </a:xfrm>
        </p:grpSpPr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0DFF1E16-38C7-5649-BEE9-D9F715C6C80B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70" name="Rektangel 69">
                <a:extLst>
                  <a:ext uri="{FF2B5EF4-FFF2-40B4-BE49-F238E27FC236}">
                    <a16:creationId xmlns:a16="http://schemas.microsoft.com/office/drawing/2014/main" id="{E27609C4-9B6A-1347-925B-26553A3B963B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BAAB81FB-2A5E-7848-9C28-B4807BC0468F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72" name="Gruppe 71">
                  <a:extLst>
                    <a:ext uri="{FF2B5EF4-FFF2-40B4-BE49-F238E27FC236}">
                      <a16:creationId xmlns:a16="http://schemas.microsoft.com/office/drawing/2014/main" id="{57F80322-8580-8C4B-A443-E2D83C70E1AE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82" name="Rektangel 81">
                    <a:extLst>
                      <a:ext uri="{FF2B5EF4-FFF2-40B4-BE49-F238E27FC236}">
                        <a16:creationId xmlns:a16="http://schemas.microsoft.com/office/drawing/2014/main" id="{A44976CE-1D09-3149-8BE2-4C4FD70462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3" name="Rektangel 82">
                    <a:extLst>
                      <a:ext uri="{FF2B5EF4-FFF2-40B4-BE49-F238E27FC236}">
                        <a16:creationId xmlns:a16="http://schemas.microsoft.com/office/drawing/2014/main" id="{95C99E52-0020-4B4A-B601-6CFE9040C68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4" name="Rektangel 83">
                    <a:extLst>
                      <a:ext uri="{FF2B5EF4-FFF2-40B4-BE49-F238E27FC236}">
                        <a16:creationId xmlns:a16="http://schemas.microsoft.com/office/drawing/2014/main" id="{F191E3B5-93C7-904D-B845-F41FF3A92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3" name="Gruppe 72">
                  <a:extLst>
                    <a:ext uri="{FF2B5EF4-FFF2-40B4-BE49-F238E27FC236}">
                      <a16:creationId xmlns:a16="http://schemas.microsoft.com/office/drawing/2014/main" id="{2EB1F167-54A7-1F44-B003-C3CA920A23E7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79" name="Rektangel 78">
                    <a:extLst>
                      <a:ext uri="{FF2B5EF4-FFF2-40B4-BE49-F238E27FC236}">
                        <a16:creationId xmlns:a16="http://schemas.microsoft.com/office/drawing/2014/main" id="{13B9D3E2-0B63-F846-9DB0-3E2772BC7B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0" name="Rektangel 79">
                    <a:extLst>
                      <a:ext uri="{FF2B5EF4-FFF2-40B4-BE49-F238E27FC236}">
                        <a16:creationId xmlns:a16="http://schemas.microsoft.com/office/drawing/2014/main" id="{17D5FEDF-481A-D74D-B900-ED1EFFDA163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81" name="Rektangel 80">
                    <a:extLst>
                      <a:ext uri="{FF2B5EF4-FFF2-40B4-BE49-F238E27FC236}">
                        <a16:creationId xmlns:a16="http://schemas.microsoft.com/office/drawing/2014/main" id="{D4FBFEF5-F2C0-E543-8AEA-2D6B4B966B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74" name="Gruppe 73">
                  <a:extLst>
                    <a:ext uri="{FF2B5EF4-FFF2-40B4-BE49-F238E27FC236}">
                      <a16:creationId xmlns:a16="http://schemas.microsoft.com/office/drawing/2014/main" id="{171A3F57-B163-B849-8164-504A2028748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75" name="Rektangel 74">
                    <a:extLst>
                      <a:ext uri="{FF2B5EF4-FFF2-40B4-BE49-F238E27FC236}">
                        <a16:creationId xmlns:a16="http://schemas.microsoft.com/office/drawing/2014/main" id="{FAB8C606-26F4-614E-BF42-3011B3183B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6" name="Rektangel 75">
                    <a:extLst>
                      <a:ext uri="{FF2B5EF4-FFF2-40B4-BE49-F238E27FC236}">
                        <a16:creationId xmlns:a16="http://schemas.microsoft.com/office/drawing/2014/main" id="{08A674CA-540F-6C40-BEB7-B247E2F83B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7" name="Rektangel 76">
                    <a:extLst>
                      <a:ext uri="{FF2B5EF4-FFF2-40B4-BE49-F238E27FC236}">
                        <a16:creationId xmlns:a16="http://schemas.microsoft.com/office/drawing/2014/main" id="{8EF41A82-7355-E146-BAD2-D89BD9E38A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78" name="Rektangel 77">
                    <a:extLst>
                      <a:ext uri="{FF2B5EF4-FFF2-40B4-BE49-F238E27FC236}">
                        <a16:creationId xmlns:a16="http://schemas.microsoft.com/office/drawing/2014/main" id="{04B98BD7-80CD-534B-A4A4-C924CB23F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67" name="TekstSylinder 66">
              <a:extLst>
                <a:ext uri="{FF2B5EF4-FFF2-40B4-BE49-F238E27FC236}">
                  <a16:creationId xmlns:a16="http://schemas.microsoft.com/office/drawing/2014/main" id="{21125877-43DA-5347-98EE-69440FC2583F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3426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  <a:p>
              <a:pPr algn="l"/>
              <a:endParaRPr lang="nb-NO" dirty="0" err="1">
                <a:solidFill>
                  <a:schemeClr val="tx2"/>
                </a:solidFill>
              </a:endParaRPr>
            </a:p>
          </p:txBody>
        </p:sp>
        <p:cxnSp>
          <p:nvCxnSpPr>
            <p:cNvPr id="68" name="Vinkel 67">
              <a:extLst>
                <a:ext uri="{FF2B5EF4-FFF2-40B4-BE49-F238E27FC236}">
                  <a16:creationId xmlns:a16="http://schemas.microsoft.com/office/drawing/2014/main" id="{AC606624-9648-914B-87A6-1CED522175EA}"/>
                </a:ext>
              </a:extLst>
            </p:cNvPr>
            <p:cNvCxnSpPr>
              <a:cxnSpLocks/>
              <a:stCxn id="82" idx="3"/>
              <a:endCxn id="79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kstSylinder 68">
              <a:extLst>
                <a:ext uri="{FF2B5EF4-FFF2-40B4-BE49-F238E27FC236}">
                  <a16:creationId xmlns:a16="http://schemas.microsoft.com/office/drawing/2014/main" id="{7DA1E819-F266-954E-9ACC-FA20CEBD4F44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fld id="{A40496DB-E8C8-4849-8A63-AC568158CC03}" type="datetime1">
              <a:rPr lang="nb-NO" smtClean="0"/>
              <a:t>03.03.2020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Oslo Sans Light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Oslo Sans" panose="02000000000000000000" pitchFamily="2" charset="77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>
                  <a:solidFill>
                    <a:schemeClr val="tx1"/>
                  </a:solidFill>
                </a:rPr>
                <a:t>Oslo 2019</a:t>
              </a:r>
              <a:endParaRPr lang="nb-NO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CBB6964B-BA5A-DD48-A089-32057D28988E}"/>
              </a:ext>
            </a:extLst>
          </p:cNvPr>
          <p:cNvGrpSpPr/>
          <p:nvPr/>
        </p:nvGrpSpPr>
        <p:grpSpPr>
          <a:xfrm>
            <a:off x="12252770" y="1"/>
            <a:ext cx="1165167" cy="4935681"/>
            <a:chOff x="12252770" y="1"/>
            <a:chExt cx="1165167" cy="4935681"/>
          </a:xfrm>
        </p:grpSpPr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C9C92012-9FC3-2E4E-BE38-A18855EFBC7C}"/>
                </a:ext>
              </a:extLst>
            </p:cNvPr>
            <p:cNvGrpSpPr/>
            <p:nvPr userDrawn="1"/>
          </p:nvGrpSpPr>
          <p:grpSpPr>
            <a:xfrm>
              <a:off x="12252770" y="1"/>
              <a:ext cx="409071" cy="3254927"/>
              <a:chOff x="12252770" y="1"/>
              <a:chExt cx="588588" cy="4683318"/>
            </a:xfrm>
          </p:grpSpPr>
          <p:sp>
            <p:nvSpPr>
              <p:cNvPr id="111" name="Rektangel 110">
                <a:extLst>
                  <a:ext uri="{FF2B5EF4-FFF2-40B4-BE49-F238E27FC236}">
                    <a16:creationId xmlns:a16="http://schemas.microsoft.com/office/drawing/2014/main" id="{D9D0B4AE-0662-2F43-8093-C11987AA9007}"/>
                  </a:ext>
                </a:extLst>
              </p:cNvPr>
              <p:cNvSpPr/>
              <p:nvPr userDrawn="1"/>
            </p:nvSpPr>
            <p:spPr>
              <a:xfrm>
                <a:off x="12252770" y="1"/>
                <a:ext cx="588588" cy="46833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grpSp>
            <p:nvGrpSpPr>
              <p:cNvPr id="112" name="Gruppe 111">
                <a:extLst>
                  <a:ext uri="{FF2B5EF4-FFF2-40B4-BE49-F238E27FC236}">
                    <a16:creationId xmlns:a16="http://schemas.microsoft.com/office/drawing/2014/main" id="{45F59ADC-46DD-CC40-AC59-6E98221334D7}"/>
                  </a:ext>
                </a:extLst>
              </p:cNvPr>
              <p:cNvGrpSpPr/>
              <p:nvPr userDrawn="1"/>
            </p:nvGrpSpPr>
            <p:grpSpPr>
              <a:xfrm>
                <a:off x="12326727" y="84822"/>
                <a:ext cx="440675" cy="4513676"/>
                <a:chOff x="12316858" y="92947"/>
                <a:chExt cx="440675" cy="4513676"/>
              </a:xfrm>
            </p:grpSpPr>
            <p:grpSp>
              <p:nvGrpSpPr>
                <p:cNvPr id="113" name="Gruppe 112">
                  <a:extLst>
                    <a:ext uri="{FF2B5EF4-FFF2-40B4-BE49-F238E27FC236}">
                      <a16:creationId xmlns:a16="http://schemas.microsoft.com/office/drawing/2014/main" id="{CD074050-EE73-4342-AFCE-05394593BD2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92947"/>
                  <a:ext cx="440675" cy="1322025"/>
                  <a:chOff x="12316858" y="92947"/>
                  <a:chExt cx="440675" cy="1322025"/>
                </a:xfrm>
              </p:grpSpPr>
              <p:sp>
                <p:nvSpPr>
                  <p:cNvPr id="123" name="Rektangel 122">
                    <a:extLst>
                      <a:ext uri="{FF2B5EF4-FFF2-40B4-BE49-F238E27FC236}">
                        <a16:creationId xmlns:a16="http://schemas.microsoft.com/office/drawing/2014/main" id="{1377A3AD-D44C-0742-9B48-A685AE324C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2947"/>
                    <a:ext cx="440675" cy="440675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4" name="Rektangel 123">
                    <a:extLst>
                      <a:ext uri="{FF2B5EF4-FFF2-40B4-BE49-F238E27FC236}">
                        <a16:creationId xmlns:a16="http://schemas.microsoft.com/office/drawing/2014/main" id="{A78EDC14-E0FB-D84C-817C-F708E18EA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533622"/>
                    <a:ext cx="440675" cy="440675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5" name="Rektangel 124">
                    <a:extLst>
                      <a:ext uri="{FF2B5EF4-FFF2-40B4-BE49-F238E27FC236}">
                        <a16:creationId xmlns:a16="http://schemas.microsoft.com/office/drawing/2014/main" id="{DC4DBF56-E631-6343-BC9A-AFB883B419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974297"/>
                    <a:ext cx="440675" cy="440675"/>
                  </a:xfrm>
                  <a:prstGeom prst="rect">
                    <a:avLst/>
                  </a:prstGeom>
                  <a:solidFill>
                    <a:srgbClr val="B3F5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4" name="Gruppe 113">
                  <a:extLst>
                    <a:ext uri="{FF2B5EF4-FFF2-40B4-BE49-F238E27FC236}">
                      <a16:creationId xmlns:a16="http://schemas.microsoft.com/office/drawing/2014/main" id="{85B84A1D-B5F3-D14A-B84E-F6637105161F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1468435"/>
                  <a:ext cx="440675" cy="1322025"/>
                  <a:chOff x="12316858" y="1600866"/>
                  <a:chExt cx="440675" cy="1322025"/>
                </a:xfrm>
              </p:grpSpPr>
              <p:sp>
                <p:nvSpPr>
                  <p:cNvPr id="120" name="Rektangel 119">
                    <a:extLst>
                      <a:ext uri="{FF2B5EF4-FFF2-40B4-BE49-F238E27FC236}">
                        <a16:creationId xmlns:a16="http://schemas.microsoft.com/office/drawing/2014/main" id="{0B13B0B7-FEB5-1B40-86D4-F84FFECAFA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1600866"/>
                    <a:ext cx="440675" cy="440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1" name="Rektangel 120">
                    <a:extLst>
                      <a:ext uri="{FF2B5EF4-FFF2-40B4-BE49-F238E27FC236}">
                        <a16:creationId xmlns:a16="http://schemas.microsoft.com/office/drawing/2014/main" id="{CED241D4-53D9-B546-A17C-D2A3C0F01B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041541"/>
                    <a:ext cx="440675" cy="440675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22" name="Rektangel 121">
                    <a:extLst>
                      <a:ext uri="{FF2B5EF4-FFF2-40B4-BE49-F238E27FC236}">
                        <a16:creationId xmlns:a16="http://schemas.microsoft.com/office/drawing/2014/main" id="{BD2FDEE2-59C5-2244-8D48-B748B21F44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2482216"/>
                    <a:ext cx="440675" cy="440675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grpSp>
              <p:nvGrpSpPr>
                <p:cNvPr id="115" name="Gruppe 114">
                  <a:extLst>
                    <a:ext uri="{FF2B5EF4-FFF2-40B4-BE49-F238E27FC236}">
                      <a16:creationId xmlns:a16="http://schemas.microsoft.com/office/drawing/2014/main" id="{353F38E4-440D-D14F-A3C3-220E2A725180}"/>
                    </a:ext>
                  </a:extLst>
                </p:cNvPr>
                <p:cNvGrpSpPr/>
                <p:nvPr userDrawn="1"/>
              </p:nvGrpSpPr>
              <p:grpSpPr>
                <a:xfrm>
                  <a:off x="12316858" y="2843923"/>
                  <a:ext cx="440675" cy="1762700"/>
                  <a:chOff x="12316858" y="3201732"/>
                  <a:chExt cx="440675" cy="1762700"/>
                </a:xfrm>
              </p:grpSpPr>
              <p:sp>
                <p:nvSpPr>
                  <p:cNvPr id="116" name="Rektangel 115">
                    <a:extLst>
                      <a:ext uri="{FF2B5EF4-FFF2-40B4-BE49-F238E27FC236}">
                        <a16:creationId xmlns:a16="http://schemas.microsoft.com/office/drawing/2014/main" id="{88F57B44-0B4E-2741-9DB9-91D02336B1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201732"/>
                    <a:ext cx="440675" cy="440675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7" name="Rektangel 116">
                    <a:extLst>
                      <a:ext uri="{FF2B5EF4-FFF2-40B4-BE49-F238E27FC236}">
                        <a16:creationId xmlns:a16="http://schemas.microsoft.com/office/drawing/2014/main" id="{39067185-4605-874B-893C-F2B494261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3642407"/>
                    <a:ext cx="440675" cy="440675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8" name="Rektangel 117">
                    <a:extLst>
                      <a:ext uri="{FF2B5EF4-FFF2-40B4-BE49-F238E27FC236}">
                        <a16:creationId xmlns:a16="http://schemas.microsoft.com/office/drawing/2014/main" id="{7FC7A109-0231-844F-B452-CE563CE3F0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083082"/>
                    <a:ext cx="440675" cy="440675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  <p:sp>
                <p:nvSpPr>
                  <p:cNvPr id="119" name="Rektangel 118">
                    <a:extLst>
                      <a:ext uri="{FF2B5EF4-FFF2-40B4-BE49-F238E27FC236}">
                        <a16:creationId xmlns:a16="http://schemas.microsoft.com/office/drawing/2014/main" id="{39A195BA-5772-5944-8FDB-4AA90CCBAB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316858" y="4523757"/>
                    <a:ext cx="440675" cy="440675"/>
                  </a:xfrm>
                  <a:prstGeom prst="rect">
                    <a:avLst/>
                  </a:prstGeom>
                  <a:solidFill>
                    <a:srgbClr val="D0BF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</p:grpSp>
        </p:grpSp>
        <p:sp>
          <p:nvSpPr>
            <p:cNvPr id="126" name="TekstSylinder 125">
              <a:extLst>
                <a:ext uri="{FF2B5EF4-FFF2-40B4-BE49-F238E27FC236}">
                  <a16:creationId xmlns:a16="http://schemas.microsoft.com/office/drawing/2014/main" id="{3484B298-00C0-F64D-9790-F98610961696}"/>
                </a:ext>
              </a:extLst>
            </p:cNvPr>
            <p:cNvSpPr txBox="1"/>
            <p:nvPr userDrawn="1"/>
          </p:nvSpPr>
          <p:spPr>
            <a:xfrm>
              <a:off x="12252771" y="3429000"/>
              <a:ext cx="1127661" cy="15066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Det er lov å endre bakgrunnsfarge.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På sider med positiv logo benyttes alltid lyse bakgrunnsfarger.</a:t>
              </a:r>
            </a:p>
            <a:p>
              <a:pPr marL="0" indent="0" algn="l">
                <a:buNone/>
              </a:pPr>
              <a:endParaRPr lang="nb-NO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0" indent="0" algn="l">
                <a:buNone/>
              </a:pPr>
              <a:r>
                <a:rPr lang="nb-NO" sz="8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Sørg alltid for god lesbarhet/kontrast </a:t>
              </a:r>
              <a:r>
                <a:rPr lang="nb-NO" sz="8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og følg lovlige farge-kombinasjoner.</a:t>
              </a:r>
            </a:p>
          </p:txBody>
        </p:sp>
        <p:cxnSp>
          <p:nvCxnSpPr>
            <p:cNvPr id="11" name="Vinkel 10">
              <a:extLst>
                <a:ext uri="{FF2B5EF4-FFF2-40B4-BE49-F238E27FC236}">
                  <a16:creationId xmlns:a16="http://schemas.microsoft.com/office/drawing/2014/main" id="{78D3CBB5-2B72-8343-94A5-B544F70D8B49}"/>
                </a:ext>
              </a:extLst>
            </p:cNvPr>
            <p:cNvCxnSpPr>
              <a:cxnSpLocks/>
              <a:stCxn id="123" idx="3"/>
              <a:endCxn id="120" idx="3"/>
            </p:cNvCxnSpPr>
            <p:nvPr userDrawn="1"/>
          </p:nvCxnSpPr>
          <p:spPr>
            <a:xfrm>
              <a:off x="12610441" y="212088"/>
              <a:ext cx="12700" cy="955970"/>
            </a:xfrm>
            <a:prstGeom prst="bentConnector3">
              <a:avLst>
                <a:gd name="adj1" fmla="val 1025000"/>
              </a:avLst>
            </a:prstGeom>
            <a:ln cap="sq">
              <a:solidFill>
                <a:schemeClr val="tx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9819DB8-B612-BD4F-87C2-D875F61C4A97}"/>
                </a:ext>
              </a:extLst>
            </p:cNvPr>
            <p:cNvSpPr txBox="1"/>
            <p:nvPr userDrawn="1"/>
          </p:nvSpPr>
          <p:spPr>
            <a:xfrm>
              <a:off x="12766676" y="212086"/>
              <a:ext cx="651261" cy="95597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l"/>
              <a:r>
                <a:rPr lang="nb-NO" sz="700" dirty="0">
                  <a:solidFill>
                    <a:schemeClr val="tx1"/>
                  </a:solidFill>
                </a:rPr>
                <a:t>Mørk blå og mørk grønn bakgrunn, skal alltid ha negativ tekst/logo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787" r:id="rId4"/>
    <p:sldLayoutId id="2147483786" r:id="rId5"/>
    <p:sldLayoutId id="2147483705" r:id="rId6"/>
    <p:sldLayoutId id="2147483706" r:id="rId7"/>
    <p:sldLayoutId id="2147483712" r:id="rId8"/>
    <p:sldLayoutId id="2147483711" r:id="rId9"/>
    <p:sldLayoutId id="2147483840" r:id="rId10"/>
    <p:sldLayoutId id="2147483866" r:id="rId11"/>
    <p:sldLayoutId id="2147483850" r:id="rId12"/>
    <p:sldLayoutId id="2147483849" r:id="rId13"/>
    <p:sldLayoutId id="2147483844" r:id="rId14"/>
    <p:sldLayoutId id="2147483845" r:id="rId15"/>
    <p:sldLayoutId id="2147483846" r:id="rId16"/>
    <p:sldLayoutId id="2147483740" r:id="rId17"/>
    <p:sldLayoutId id="2147483741" r:id="rId18"/>
    <p:sldLayoutId id="2147483860" r:id="rId19"/>
    <p:sldLayoutId id="2147483742" r:id="rId20"/>
    <p:sldLayoutId id="2147483743" r:id="rId21"/>
    <p:sldLayoutId id="2147483864" r:id="rId22"/>
    <p:sldLayoutId id="2147483865" r:id="rId23"/>
    <p:sldLayoutId id="2147483754" r:id="rId24"/>
    <p:sldLayoutId id="2147483833" r:id="rId25"/>
    <p:sldLayoutId id="2147483756" r:id="rId26"/>
    <p:sldLayoutId id="2147483834" r:id="rId27"/>
    <p:sldLayoutId id="2147483755" r:id="rId28"/>
    <p:sldLayoutId id="2147483835" r:id="rId29"/>
    <p:sldLayoutId id="2147483757" r:id="rId30"/>
    <p:sldLayoutId id="2147483836" r:id="rId31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34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DC472868-1EC9-E24B-BBBB-982819089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D6CB9-E413-484D-92E4-DB8D5D59CE7A}" type="datetime1">
              <a:rPr lang="nb-NO" smtClean="0"/>
              <a:t>03.03.2020</a:t>
            </a:fld>
            <a:endParaRPr lang="nb-NO"/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6C7D7555-3097-0944-81FE-414A9668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76518" y="-1"/>
            <a:ext cx="4449925" cy="4856309"/>
          </a:xfrm>
        </p:spPr>
        <p:txBody>
          <a:bodyPr>
            <a:normAutofit fontScale="90000"/>
          </a:bodyPr>
          <a:lstStyle/>
          <a:p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>
                <a:latin typeface="+mn-lt"/>
              </a:rPr>
              <a:t/>
            </a:r>
            <a:br>
              <a:rPr lang="nb-NO" sz="2800" b="1" dirty="0" smtClean="0">
                <a:latin typeface="+mn-lt"/>
              </a:rPr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r>
              <a:rPr lang="nb-NO" sz="2800" b="1" dirty="0" smtClean="0"/>
              <a:t>Hvorfor </a:t>
            </a:r>
            <a:r>
              <a:rPr lang="nb-NO" sz="2800" b="1" dirty="0"/>
              <a:t>og hvordan kan jeg forebygge mer i mitt </a:t>
            </a:r>
            <a:r>
              <a:rPr lang="nb-NO" sz="2800" b="1" dirty="0" smtClean="0"/>
              <a:t>arbeid? </a:t>
            </a:r>
            <a:br>
              <a:rPr lang="nb-NO" sz="2800" b="1" dirty="0" smtClean="0"/>
            </a:br>
            <a:r>
              <a:rPr lang="nb-NO" sz="2800" b="1" dirty="0" smtClean="0"/>
              <a:t>Noen erfaringer fra Oslo</a:t>
            </a:r>
            <a:r>
              <a:rPr lang="nb-NO" sz="2800" b="1" dirty="0"/>
              <a:t/>
            </a:r>
            <a:br>
              <a:rPr lang="nb-NO" sz="2800" b="1" dirty="0"/>
            </a:br>
            <a:r>
              <a:rPr lang="nb-NO" sz="2800" b="1" dirty="0"/>
              <a:t/>
            </a:r>
            <a:br>
              <a:rPr lang="nb-NO" sz="2800" b="1" dirty="0"/>
            </a:br>
            <a:r>
              <a:rPr lang="nb-NO" sz="2800" b="1" dirty="0">
                <a:latin typeface="+mn-lt"/>
              </a:rPr>
              <a:t/>
            </a:r>
            <a:br>
              <a:rPr lang="nb-NO" sz="2800" b="1" dirty="0">
                <a:latin typeface="+mn-lt"/>
              </a:rPr>
            </a:br>
            <a:endParaRPr lang="nb-NO" sz="2800" b="1" dirty="0">
              <a:latin typeface="+mn-lt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06717" y="4917782"/>
            <a:ext cx="3919726" cy="1175043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/>
              <a:t>Silje Finstad</a:t>
            </a:r>
          </a:p>
          <a:p>
            <a:endParaRPr lang="nb-NO" dirty="0" smtClean="0"/>
          </a:p>
          <a:p>
            <a:r>
              <a:rPr lang="nb-NO" dirty="0" smtClean="0"/>
              <a:t>Overdosekoordinator i Velferdsetaten, Oslo kommune</a:t>
            </a:r>
          </a:p>
          <a:p>
            <a:endParaRPr lang="nb-NO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3" b="14823"/>
          <a:stretch>
            <a:fillRect/>
          </a:stretch>
        </p:blipFill>
        <p:spPr bwMode="auto">
          <a:xfrm>
            <a:off x="5134659" y="0"/>
            <a:ext cx="70744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0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 smtClean="0"/>
              <a:t>Men verden går videre.. Og dette gjelder også rusverden! Så hva er noen av tingene vi skal vi gjøre videre nå??</a:t>
            </a:r>
            <a:endParaRPr lang="nb-NO" b="1" dirty="0"/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032000"/>
            <a:ext cx="5355097" cy="4060826"/>
          </a:xfrm>
        </p:spPr>
      </p:pic>
      <p:sp>
        <p:nvSpPr>
          <p:cNvPr id="10" name="Plassholder for innhold 9"/>
          <p:cNvSpPr>
            <a:spLocks noGrp="1"/>
          </p:cNvSpPr>
          <p:nvPr>
            <p:ph sz="half" idx="2"/>
          </p:nvPr>
        </p:nvSpPr>
        <p:spPr>
          <a:xfrm>
            <a:off x="6315075" y="2032000"/>
            <a:ext cx="5181600" cy="4260352"/>
          </a:xfrm>
        </p:spPr>
        <p:txBody>
          <a:bodyPr/>
          <a:lstStyle/>
          <a:p>
            <a:r>
              <a:rPr lang="nb-NO" dirty="0" smtClean="0"/>
              <a:t>Få med flere instanser til å jobbe overdoseforebyggende</a:t>
            </a:r>
          </a:p>
          <a:p>
            <a:r>
              <a:rPr lang="nb-NO" dirty="0" smtClean="0"/>
              <a:t>Få ut informasjon om avhengighet til den generelle befolkningen</a:t>
            </a:r>
          </a:p>
          <a:p>
            <a:r>
              <a:rPr lang="nb-NO" dirty="0" smtClean="0"/>
              <a:t>Lære flere folk førstehjelp!</a:t>
            </a:r>
          </a:p>
          <a:p>
            <a:r>
              <a:rPr lang="nb-NO" dirty="0" smtClean="0"/>
              <a:t>Holde fokus oppe på de tiltakene vi allerede vet at har effekt </a:t>
            </a:r>
          </a:p>
          <a:p>
            <a:r>
              <a:rPr lang="nb-NO" dirty="0" smtClean="0"/>
              <a:t>Og finne på andre fornuftige ting mens verden, og rusverden går videre..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03.03.2020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080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03.03.2020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11</a:t>
            </a:fld>
            <a:endParaRPr lang="nb-NO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3" y="452928"/>
            <a:ext cx="10770281" cy="525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2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>
          <a:xfrm>
            <a:off x="695326" y="720002"/>
            <a:ext cx="9469438" cy="878278"/>
          </a:xfrm>
        </p:spPr>
        <p:txBody>
          <a:bodyPr/>
          <a:lstStyle/>
          <a:p>
            <a:r>
              <a:rPr lang="nb-NO" b="1" dirty="0" smtClean="0"/>
              <a:t>Kan jeg forebygge mer i mitt arbeid?</a:t>
            </a:r>
            <a:endParaRPr lang="nb-NO" b="1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D7420-2B41-5A47-8224-27AB9025098A}" type="datetime1">
              <a:rPr lang="nb-NO" smtClean="0"/>
              <a:t>03.03.2020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2</a:t>
            </a:fld>
            <a:endParaRPr lang="nb-NO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6" y="1675120"/>
            <a:ext cx="9469438" cy="441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9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695326" y="487111"/>
            <a:ext cx="5181600" cy="1544890"/>
          </a:xfrm>
        </p:spPr>
        <p:txBody>
          <a:bodyPr>
            <a:noAutofit/>
          </a:bodyPr>
          <a:lstStyle/>
          <a:p>
            <a:r>
              <a:rPr lang="nb-NO" b="1" dirty="0" smtClean="0"/>
              <a:t>Narkotikarelaterte (overdose) dødsfall i Norge</a:t>
            </a:r>
            <a:endParaRPr lang="nb-NO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325" y="2238999"/>
            <a:ext cx="5181600" cy="376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lassholder for innhold 11"/>
          <p:cNvSpPr>
            <a:spLocks noGrp="1"/>
          </p:cNvSpPr>
          <p:nvPr>
            <p:ph sz="half" idx="2"/>
          </p:nvPr>
        </p:nvSpPr>
        <p:spPr>
          <a:xfrm>
            <a:off x="6315074" y="632389"/>
            <a:ext cx="5181600" cy="5659964"/>
          </a:xfrm>
        </p:spPr>
        <p:txBody>
          <a:bodyPr/>
          <a:lstStyle/>
          <a:p>
            <a:r>
              <a:rPr lang="nb-NO" sz="1800" dirty="0" smtClean="0"/>
              <a:t>2001: </a:t>
            </a:r>
            <a:r>
              <a:rPr lang="nb-NO" sz="1800" dirty="0" err="1" smtClean="0"/>
              <a:t>ca</a:t>
            </a:r>
            <a:r>
              <a:rPr lang="nb-NO" sz="1800" dirty="0" smtClean="0"/>
              <a:t> </a:t>
            </a:r>
            <a:r>
              <a:rPr lang="nb-NO" sz="1800" b="1" dirty="0" smtClean="0"/>
              <a:t>400</a:t>
            </a:r>
            <a:endParaRPr lang="nb-NO" sz="1800" b="1" dirty="0"/>
          </a:p>
          <a:p>
            <a:r>
              <a:rPr lang="nb-NO" sz="1800" dirty="0"/>
              <a:t>2016: 284</a:t>
            </a:r>
          </a:p>
          <a:p>
            <a:r>
              <a:rPr lang="nb-NO" sz="1800" dirty="0"/>
              <a:t>2017: 247</a:t>
            </a:r>
          </a:p>
          <a:p>
            <a:r>
              <a:rPr lang="nb-NO" sz="1800" dirty="0"/>
              <a:t>2018: </a:t>
            </a:r>
            <a:r>
              <a:rPr lang="nb-NO" sz="1800" b="1" dirty="0" smtClean="0"/>
              <a:t>286</a:t>
            </a:r>
          </a:p>
          <a:p>
            <a:endParaRPr lang="nb-NO" sz="1800" dirty="0"/>
          </a:p>
          <a:p>
            <a:r>
              <a:rPr lang="nb-NO" sz="1800" b="1" dirty="0" smtClean="0"/>
              <a:t>Hvilke type </a:t>
            </a:r>
            <a:r>
              <a:rPr lang="nb-NO" sz="1800" b="1" dirty="0" err="1" smtClean="0"/>
              <a:t>opioid</a:t>
            </a:r>
            <a:r>
              <a:rPr lang="nb-NO" sz="1800" b="1" dirty="0" smtClean="0"/>
              <a:t> tar flest liv?</a:t>
            </a:r>
          </a:p>
          <a:p>
            <a:r>
              <a:rPr lang="nb-NO" sz="1800" dirty="0" smtClean="0"/>
              <a:t>Andre </a:t>
            </a:r>
            <a:r>
              <a:rPr lang="nb-NO" sz="1800" dirty="0" err="1"/>
              <a:t>opioider</a:t>
            </a:r>
            <a:r>
              <a:rPr lang="nb-NO" sz="1800" dirty="0"/>
              <a:t> som morfin, kodein og </a:t>
            </a:r>
            <a:r>
              <a:rPr lang="nb-NO" sz="1800" dirty="0" err="1"/>
              <a:t>oxycodon</a:t>
            </a:r>
            <a:r>
              <a:rPr lang="nb-NO" sz="1800" dirty="0"/>
              <a:t> (</a:t>
            </a:r>
            <a:r>
              <a:rPr lang="nb-NO" sz="1800" b="1" dirty="0"/>
              <a:t>28 prosent</a:t>
            </a:r>
            <a:r>
              <a:rPr lang="nb-NO" sz="1800" dirty="0"/>
              <a:t>)</a:t>
            </a:r>
          </a:p>
          <a:p>
            <a:r>
              <a:rPr lang="nb-NO" sz="1800" dirty="0"/>
              <a:t>H</a:t>
            </a:r>
            <a:r>
              <a:rPr lang="nb-NO" sz="1800" dirty="0" smtClean="0"/>
              <a:t>eroin </a:t>
            </a:r>
            <a:r>
              <a:rPr lang="nb-NO" sz="1800" dirty="0"/>
              <a:t>(23 prosent)</a:t>
            </a:r>
          </a:p>
          <a:p>
            <a:r>
              <a:rPr lang="nb-NO" sz="1800" dirty="0"/>
              <a:t>S</a:t>
            </a:r>
            <a:r>
              <a:rPr lang="nb-NO" sz="1800" dirty="0" smtClean="0"/>
              <a:t>yntetiske </a:t>
            </a:r>
            <a:r>
              <a:rPr lang="nb-NO" sz="1800" dirty="0" err="1"/>
              <a:t>opioider</a:t>
            </a:r>
            <a:r>
              <a:rPr lang="nb-NO" sz="1800" dirty="0"/>
              <a:t> som </a:t>
            </a:r>
            <a:r>
              <a:rPr lang="nb-NO" sz="1800" dirty="0" err="1"/>
              <a:t>buprenofin</a:t>
            </a:r>
            <a:r>
              <a:rPr lang="nb-NO" sz="1800" dirty="0"/>
              <a:t>, </a:t>
            </a:r>
            <a:r>
              <a:rPr lang="nb-NO" sz="1800" dirty="0" err="1"/>
              <a:t>fentanyl</a:t>
            </a:r>
            <a:r>
              <a:rPr lang="nb-NO" sz="1800" dirty="0"/>
              <a:t> og petidin (17 prosent)</a:t>
            </a:r>
          </a:p>
          <a:p>
            <a:r>
              <a:rPr lang="nb-NO" sz="1800" dirty="0"/>
              <a:t>M</a:t>
            </a:r>
            <a:r>
              <a:rPr lang="nb-NO" sz="1800" dirty="0" smtClean="0"/>
              <a:t>etadon </a:t>
            </a:r>
            <a:r>
              <a:rPr lang="nb-NO" sz="1800" dirty="0"/>
              <a:t>(14 prosent</a:t>
            </a:r>
            <a:r>
              <a:rPr lang="nb-NO" sz="1800" dirty="0" smtClean="0"/>
              <a:t>)                      (FHI, 2019)</a:t>
            </a:r>
            <a:endParaRPr lang="nb-NO" sz="1800" dirty="0"/>
          </a:p>
          <a:p>
            <a:endParaRPr lang="nb-NO" sz="1800" dirty="0" smtClean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A4D0A-9075-544C-9CF7-4D98840E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46ACCD-139C-8C45-99C0-BE1510EA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3</a:t>
            </a:fld>
            <a:endParaRPr lang="nb-NO"/>
          </a:p>
        </p:txBody>
      </p:sp>
      <p:sp>
        <p:nvSpPr>
          <p:cNvPr id="8" name="Plassholder for bilde 1"/>
          <p:cNvSpPr txBox="1">
            <a:spLocks/>
          </p:cNvSpPr>
          <p:nvPr/>
        </p:nvSpPr>
        <p:spPr>
          <a:xfrm>
            <a:off x="6243600" y="152400"/>
            <a:ext cx="60912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95325" y="470019"/>
            <a:ext cx="10801349" cy="683663"/>
          </a:xfrm>
        </p:spPr>
        <p:txBody>
          <a:bodyPr/>
          <a:lstStyle/>
          <a:p>
            <a:pPr algn="ctr"/>
            <a:r>
              <a:rPr lang="nb-NO" b="1" dirty="0" smtClean="0"/>
              <a:t>Hvem finner vi bak disse overdosedødsfallstallene? </a:t>
            </a:r>
            <a:endParaRPr lang="nb-NO" b="1" dirty="0"/>
          </a:p>
        </p:txBody>
      </p:sp>
      <p:sp>
        <p:nvSpPr>
          <p:cNvPr id="8" name="Plassholder for innhold 7"/>
          <p:cNvSpPr>
            <a:spLocks noGrp="1"/>
          </p:cNvSpPr>
          <p:nvPr>
            <p:ph sz="half" idx="1"/>
          </p:nvPr>
        </p:nvSpPr>
        <p:spPr>
          <a:xfrm>
            <a:off x="695325" y="1076770"/>
            <a:ext cx="2794087" cy="4939143"/>
          </a:xfrm>
        </p:spPr>
        <p:txBody>
          <a:bodyPr/>
          <a:lstStyle/>
          <a:p>
            <a:pPr marL="0" indent="0">
              <a:buNone/>
            </a:pPr>
            <a:r>
              <a:rPr lang="nb-NO" i="1" dirty="0" smtClean="0"/>
              <a:t>Gruppe 1</a:t>
            </a:r>
          </a:p>
          <a:p>
            <a:r>
              <a:rPr lang="nb-NO" dirty="0" smtClean="0"/>
              <a:t>lav </a:t>
            </a:r>
            <a:r>
              <a:rPr lang="nb-NO" dirty="0"/>
              <a:t>sosioøkonomisk status</a:t>
            </a:r>
          </a:p>
          <a:p>
            <a:r>
              <a:rPr lang="nb-NO" dirty="0"/>
              <a:t>alderen 15-44 år</a:t>
            </a:r>
          </a:p>
          <a:p>
            <a:r>
              <a:rPr lang="nb-NO" dirty="0"/>
              <a:t>kun grunnskole og var uten inntektsgivende arbeid</a:t>
            </a:r>
          </a:p>
          <a:p>
            <a:r>
              <a:rPr lang="nb-NO" dirty="0"/>
              <a:t>En stor andel hadde mottatt økonomisk sosialhjelp</a:t>
            </a:r>
          </a:p>
          <a:p>
            <a:endParaRPr lang="nb-NO" dirty="0"/>
          </a:p>
        </p:txBody>
      </p:sp>
      <p:sp>
        <p:nvSpPr>
          <p:cNvPr id="9" name="Plassholder for innhold 8"/>
          <p:cNvSpPr>
            <a:spLocks noGrp="1"/>
          </p:cNvSpPr>
          <p:nvPr>
            <p:ph sz="half" idx="2"/>
          </p:nvPr>
        </p:nvSpPr>
        <p:spPr>
          <a:xfrm>
            <a:off x="4064001" y="1076770"/>
            <a:ext cx="3370812" cy="5486400"/>
          </a:xfrm>
        </p:spPr>
        <p:txBody>
          <a:bodyPr/>
          <a:lstStyle/>
          <a:p>
            <a:pPr marL="0" indent="0">
              <a:buNone/>
            </a:pPr>
            <a:r>
              <a:rPr lang="nb-NO" i="1" dirty="0" smtClean="0"/>
              <a:t>Gruppe 2</a:t>
            </a:r>
          </a:p>
          <a:p>
            <a:r>
              <a:rPr lang="nb-NO" dirty="0" smtClean="0"/>
              <a:t>ni </a:t>
            </a:r>
            <a:r>
              <a:rPr lang="nb-NO" dirty="0"/>
              <a:t>av ti mottok uførepensjon </a:t>
            </a:r>
          </a:p>
          <a:p>
            <a:r>
              <a:rPr lang="nb-NO" dirty="0"/>
              <a:t>Alderen 35–64 år</a:t>
            </a:r>
          </a:p>
          <a:p>
            <a:r>
              <a:rPr lang="nb-NO" dirty="0"/>
              <a:t>Denne gruppen hadde lavt utdanningsnivå, inntekt over minstepensjon, men sto uten </a:t>
            </a:r>
            <a:r>
              <a:rPr lang="nb-NO" dirty="0" smtClean="0"/>
              <a:t>arbeid</a:t>
            </a:r>
          </a:p>
          <a:p>
            <a:r>
              <a:rPr lang="nb-NO" dirty="0" smtClean="0"/>
              <a:t>Her </a:t>
            </a:r>
            <a:r>
              <a:rPr lang="nb-NO" dirty="0"/>
              <a:t>var det noen få som mottok økonomisk sosialhjelp</a:t>
            </a:r>
          </a:p>
          <a:p>
            <a:r>
              <a:rPr lang="nb-NO" dirty="0"/>
              <a:t>det var en </a:t>
            </a:r>
            <a:r>
              <a:rPr lang="nb-NO" i="1" dirty="0"/>
              <a:t>større </a:t>
            </a:r>
            <a:r>
              <a:rPr lang="nb-NO" i="1" dirty="0" smtClean="0"/>
              <a:t>kvinneandel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03.03.2020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4</a:t>
            </a:fld>
            <a:endParaRPr lang="nb-NO"/>
          </a:p>
        </p:txBody>
      </p:sp>
      <p:sp>
        <p:nvSpPr>
          <p:cNvPr id="10" name="Plassholder for innhold 9"/>
          <p:cNvSpPr>
            <a:spLocks noGrp="1"/>
          </p:cNvSpPr>
          <p:nvPr>
            <p:ph sz="half" idx="13"/>
          </p:nvPr>
        </p:nvSpPr>
        <p:spPr>
          <a:xfrm>
            <a:off x="8125862" y="1076770"/>
            <a:ext cx="3370812" cy="5016056"/>
          </a:xfrm>
        </p:spPr>
        <p:txBody>
          <a:bodyPr/>
          <a:lstStyle/>
          <a:p>
            <a:pPr marL="0" indent="0">
              <a:buNone/>
            </a:pPr>
            <a:r>
              <a:rPr lang="nb-NO" i="1" dirty="0" smtClean="0"/>
              <a:t>Gruppe 3</a:t>
            </a:r>
          </a:p>
          <a:p>
            <a:r>
              <a:rPr lang="nb-NO" dirty="0" smtClean="0"/>
              <a:t>i </a:t>
            </a:r>
            <a:r>
              <a:rPr lang="nb-NO" dirty="0"/>
              <a:t>ytterkant av arbeidsmarkedet</a:t>
            </a:r>
          </a:p>
          <a:p>
            <a:r>
              <a:rPr lang="nb-NO" dirty="0"/>
              <a:t>alderen 24-54 år</a:t>
            </a:r>
          </a:p>
          <a:p>
            <a:r>
              <a:rPr lang="nb-NO" dirty="0"/>
              <a:t>høyere utdanningsnivå enn de to andre gruppene og flere år med inntekt over minstepensjon</a:t>
            </a:r>
          </a:p>
          <a:p>
            <a:r>
              <a:rPr lang="nb-NO" dirty="0"/>
              <a:t>klart seg uten sosialhjelp</a:t>
            </a:r>
          </a:p>
          <a:p>
            <a:r>
              <a:rPr lang="nb-NO" dirty="0"/>
              <a:t>vært tilknyttet arbeidslivet og en stor andel hadde deltatt i arbeidsmarkedstiltak eller fått dagpenger ved arbeidsledighet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630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695326" y="350379"/>
            <a:ext cx="9469438" cy="1145135"/>
          </a:xfrm>
        </p:spPr>
        <p:txBody>
          <a:bodyPr/>
          <a:lstStyle/>
          <a:p>
            <a:pPr algn="ctr"/>
            <a:r>
              <a:rPr lang="nb-NO" b="1" dirty="0" smtClean="0"/>
              <a:t>Bakgrunnen for arbeidet igangsatt</a:t>
            </a:r>
            <a:br>
              <a:rPr lang="nb-NO" b="1" dirty="0" smtClean="0"/>
            </a:br>
            <a:endParaRPr lang="nb-NO" b="1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03.03.2020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5</a:t>
            </a:fld>
            <a:endParaRPr lang="nb-NO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15" y="1288516"/>
            <a:ext cx="6030330" cy="475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3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Hva er så utfordringene for Oslo?</a:t>
            </a:r>
            <a:endParaRPr lang="nb-NO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837" y="2053606"/>
            <a:ext cx="5324028" cy="40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lassholder for innhold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 smtClean="0"/>
              <a:t>15 bydeler, som alle er unike i utforming</a:t>
            </a:r>
          </a:p>
          <a:p>
            <a:r>
              <a:rPr lang="nb-NO" dirty="0" smtClean="0"/>
              <a:t>4 sykehussektorer</a:t>
            </a:r>
          </a:p>
          <a:p>
            <a:r>
              <a:rPr lang="nb-NO" dirty="0" smtClean="0"/>
              <a:t>6 ambulansestasjoner</a:t>
            </a:r>
          </a:p>
          <a:p>
            <a:r>
              <a:rPr lang="nb-NO" dirty="0" err="1" smtClean="0"/>
              <a:t>X</a:t>
            </a:r>
            <a:r>
              <a:rPr lang="nb-NO" dirty="0" smtClean="0"/>
              <a:t> antall bruker-, pårørende og ideelle organisasjoner</a:t>
            </a:r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>Hvordan sørge for at alle jobber likt med overdoseforebygging?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A4D0A-9075-544C-9CF7-4D98840E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46ACCD-139C-8C45-99C0-BE1510EA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6</a:t>
            </a:fld>
            <a:endParaRPr lang="nb-NO"/>
          </a:p>
        </p:txBody>
      </p:sp>
      <p:sp>
        <p:nvSpPr>
          <p:cNvPr id="8" name="Plassholder for bilde 1"/>
          <p:cNvSpPr txBox="1">
            <a:spLocks/>
          </p:cNvSpPr>
          <p:nvPr/>
        </p:nvSpPr>
        <p:spPr>
          <a:xfrm>
            <a:off x="6243600" y="152400"/>
            <a:ext cx="6091200" cy="6858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4081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Oslostandard for overdoseforebyggende arbeid i bydel</a:t>
            </a:r>
            <a:endParaRPr lang="nb-NO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 smtClean="0"/>
              <a:t>En «brukermanual» </a:t>
            </a:r>
          </a:p>
          <a:p>
            <a:r>
              <a:rPr lang="nb-NO" dirty="0" smtClean="0"/>
              <a:t>Tiltak på både individ- og systemnivå</a:t>
            </a:r>
          </a:p>
          <a:p>
            <a:r>
              <a:rPr lang="nb-NO" dirty="0" smtClean="0"/>
              <a:t>Minst mulig økonomiske belastning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22" y="2032000"/>
            <a:ext cx="5241152" cy="4060825"/>
          </a:xfr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03.03.2020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55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695325" y="453224"/>
            <a:ext cx="10801349" cy="699716"/>
          </a:xfrm>
        </p:spPr>
        <p:txBody>
          <a:bodyPr>
            <a:normAutofit/>
          </a:bodyPr>
          <a:lstStyle/>
          <a:p>
            <a:r>
              <a:rPr lang="nb-NO" sz="2400" dirty="0" smtClean="0"/>
              <a:t>Oslostandard for overdoseforebyggende arbeid i bydelene</a:t>
            </a:r>
            <a:endParaRPr lang="nb-NO" sz="2400" dirty="0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>
          <a:xfrm>
            <a:off x="695325" y="1311965"/>
            <a:ext cx="2794087" cy="4890052"/>
          </a:xfrm>
        </p:spPr>
        <p:txBody>
          <a:bodyPr/>
          <a:lstStyle/>
          <a:p>
            <a:pPr marL="0" indent="0">
              <a:buNone/>
            </a:pPr>
            <a:r>
              <a:rPr lang="nb-NO" sz="1400" b="1" i="1" dirty="0" smtClean="0"/>
              <a:t>Tiltak på individnivå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i="1" dirty="0" smtClean="0"/>
              <a:t>Overdoseforebyggende samtale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i="1" dirty="0" smtClean="0"/>
              <a:t>Bruke 113 kortet 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i="1" dirty="0" smtClean="0"/>
              <a:t>HLR opplæring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i="1" dirty="0" smtClean="0"/>
              <a:t>Motivere for Lasso/LAR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i="1" dirty="0" smtClean="0"/>
              <a:t>Dele ut </a:t>
            </a:r>
            <a:r>
              <a:rPr lang="nb-NO" sz="1400" i="1" dirty="0" err="1" smtClean="0"/>
              <a:t>nalokson</a:t>
            </a:r>
            <a:r>
              <a:rPr lang="nb-NO" sz="1400" i="1" dirty="0" smtClean="0"/>
              <a:t> nesespray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i="1" dirty="0" smtClean="0"/>
              <a:t>Snakke om Switch 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i="1" dirty="0" smtClean="0"/>
              <a:t>Brukerutstyr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i="1" dirty="0" smtClean="0"/>
              <a:t>Ivaretakelse av pårørende (også brukerne selv)</a:t>
            </a:r>
            <a:endParaRPr lang="nb-NO" sz="1400" dirty="0" smtClean="0"/>
          </a:p>
          <a:p>
            <a:pPr marL="0" indent="0">
              <a:buNone/>
            </a:pPr>
            <a:endParaRPr lang="nb-NO" sz="1400" dirty="0"/>
          </a:p>
        </p:txBody>
      </p:sp>
      <p:sp>
        <p:nvSpPr>
          <p:cNvPr id="8" name="Plassholder for innhold 7"/>
          <p:cNvSpPr>
            <a:spLocks noGrp="1"/>
          </p:cNvSpPr>
          <p:nvPr>
            <p:ph sz="half" idx="2"/>
          </p:nvPr>
        </p:nvSpPr>
        <p:spPr>
          <a:xfrm>
            <a:off x="4064001" y="1311965"/>
            <a:ext cx="3370812" cy="4780862"/>
          </a:xfrm>
        </p:spPr>
        <p:txBody>
          <a:bodyPr/>
          <a:lstStyle/>
          <a:p>
            <a:pPr marL="0" indent="0">
              <a:buNone/>
            </a:pPr>
            <a:r>
              <a:rPr lang="nb-NO" sz="1400" b="1" i="1" dirty="0" smtClean="0"/>
              <a:t>Tiltak på systemnivå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dirty="0" smtClean="0"/>
              <a:t>Koordinering av det overdoseforebyggende arbeidet i bydel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dirty="0" smtClean="0"/>
              <a:t>Nettverk, kompetanseheving og opplæring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dirty="0" smtClean="0"/>
              <a:t>Mal for samtykke/ Kriseplan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dirty="0" smtClean="0"/>
              <a:t>Utdeling av brukerutstyr lokalt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dirty="0" smtClean="0"/>
              <a:t>Etablere varslingsrutiner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dirty="0" smtClean="0"/>
              <a:t>Evaluere alvorlige hendelser/ overdosedødsfall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dirty="0" smtClean="0"/>
              <a:t>Etablere rutiner for ivaretakelse av pårørende etter overdosedødsfall</a:t>
            </a:r>
          </a:p>
          <a:p>
            <a:pPr marL="228600" indent="-228600">
              <a:buFont typeface="+mj-lt"/>
              <a:buAutoNum type="arabicPeriod"/>
            </a:pPr>
            <a:r>
              <a:rPr lang="nb-NO" sz="1400" dirty="0" smtClean="0"/>
              <a:t>Etablere kontakt med RAM (rusakuttmottaket Aker)</a:t>
            </a:r>
            <a:endParaRPr lang="nb-NO" sz="14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FA4D0A-9075-544C-9CF7-4D98840E7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03.03.2020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546ACCD-139C-8C45-99C0-BE1510EA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8</a:t>
            </a:fld>
            <a:endParaRPr lang="nb-NO"/>
          </a:p>
        </p:txBody>
      </p:sp>
      <p:sp>
        <p:nvSpPr>
          <p:cNvPr id="9" name="Plassholder for innhold 8"/>
          <p:cNvSpPr>
            <a:spLocks noGrp="1"/>
          </p:cNvSpPr>
          <p:nvPr>
            <p:ph sz="half" idx="13"/>
          </p:nvPr>
        </p:nvSpPr>
        <p:spPr>
          <a:xfrm>
            <a:off x="8125862" y="1311965"/>
            <a:ext cx="3370812" cy="4780861"/>
          </a:xfrm>
        </p:spPr>
        <p:txBody>
          <a:bodyPr/>
          <a:lstStyle/>
          <a:p>
            <a:pPr marL="0" indent="0">
              <a:buNone/>
            </a:pPr>
            <a:endParaRPr lang="nb-NO" sz="1200" dirty="0" smtClean="0"/>
          </a:p>
          <a:p>
            <a:pPr marL="0" indent="0">
              <a:buNone/>
            </a:pPr>
            <a:endParaRPr lang="nb-NO" sz="1200" dirty="0"/>
          </a:p>
          <a:p>
            <a:pPr marL="0" indent="0">
              <a:buNone/>
            </a:pPr>
            <a:endParaRPr lang="nb-NO" sz="1200" dirty="0" smtClean="0"/>
          </a:p>
          <a:p>
            <a:pPr marL="0" indent="0">
              <a:buNone/>
            </a:pPr>
            <a:endParaRPr lang="nb-NO" sz="1200" dirty="0"/>
          </a:p>
          <a:p>
            <a:pPr marL="0" indent="0">
              <a:buNone/>
            </a:pPr>
            <a:endParaRPr lang="nb-NO" sz="1200" dirty="0" smtClean="0"/>
          </a:p>
          <a:p>
            <a:pPr marL="0" indent="0">
              <a:buNone/>
            </a:pPr>
            <a:endParaRPr lang="nb-NO" sz="1400" dirty="0" smtClean="0"/>
          </a:p>
        </p:txBody>
      </p:sp>
    </p:spTree>
    <p:extLst>
      <p:ext uri="{BB962C8B-B14F-4D97-AF65-F5344CB8AC3E}">
        <p14:creationId xmlns:p14="http://schemas.microsoft.com/office/powerpoint/2010/main" val="303421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 smtClean="0"/>
              <a:t>Hva gjør vi så med noen av tiltakene i Oslostandarden for overdoseforebyggende arbeid i bydelene?</a:t>
            </a:r>
            <a:endParaRPr lang="nb-NO" b="1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359314"/>
            <a:ext cx="2794000" cy="3388230"/>
          </a:xfrm>
        </p:spPr>
      </p:pic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2377281"/>
            <a:ext cx="3370263" cy="3370263"/>
          </a:xfr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03.03.2020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9</a:t>
            </a:fld>
            <a:endParaRPr lang="nb-NO"/>
          </a:p>
        </p:txBody>
      </p:sp>
      <p:pic>
        <p:nvPicPr>
          <p:cNvPr id="11" name="Plassholder for innhold 10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01" y="2377281"/>
            <a:ext cx="3370262" cy="3370263"/>
          </a:xfrm>
        </p:spPr>
      </p:pic>
    </p:spTree>
    <p:extLst>
      <p:ext uri="{BB962C8B-B14F-4D97-AF65-F5344CB8AC3E}">
        <p14:creationId xmlns:p14="http://schemas.microsoft.com/office/powerpoint/2010/main" val="54137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RUS_111219_1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Test">
      <a:majorFont>
        <a:latin typeface="Oslo Sans Office Normal"/>
        <a:ea typeface=""/>
        <a:cs typeface=""/>
      </a:majorFont>
      <a:minorFont>
        <a:latin typeface="Oslo Sans Office Norm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.potx" id="{6638DBF3-01EF-9D48-9287-8DEF6339D1DD}" vid="{0A37711F-0EDD-C449-98AC-C8327000A62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KRUS_111219_1</Template>
  <TotalTime>3344</TotalTime>
  <Words>490</Words>
  <Application>Microsoft Office PowerPoint</Application>
  <PresentationFormat>Widescreen</PresentationFormat>
  <Paragraphs>101</Paragraphs>
  <Slides>11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8" baseType="lpstr">
      <vt:lpstr>Oslo Sans Office Normal</vt:lpstr>
      <vt:lpstr>Wingdings</vt:lpstr>
      <vt:lpstr>Oslo Sans</vt:lpstr>
      <vt:lpstr>Arial</vt:lpstr>
      <vt:lpstr>Calibri</vt:lpstr>
      <vt:lpstr>Oslo Sans Light</vt:lpstr>
      <vt:lpstr>KRUS_111219_1</vt:lpstr>
      <vt:lpstr>                      Hvorfor og hvordan kan jeg forebygge mer i mitt arbeid?  Noen erfaringer fra Oslo   </vt:lpstr>
      <vt:lpstr>Kan jeg forebygge mer i mitt arbeid?</vt:lpstr>
      <vt:lpstr>Narkotikarelaterte (overdose) dødsfall i Norge</vt:lpstr>
      <vt:lpstr>Hvem finner vi bak disse overdosedødsfallstallene? </vt:lpstr>
      <vt:lpstr>Bakgrunnen for arbeidet igangsatt </vt:lpstr>
      <vt:lpstr>Hva er så utfordringene for Oslo?</vt:lpstr>
      <vt:lpstr>Oslostandard for overdoseforebyggende arbeid i bydel</vt:lpstr>
      <vt:lpstr>Oslostandard for overdoseforebyggende arbeid i bydelene</vt:lpstr>
      <vt:lpstr>Hva gjør vi så med noen av tiltakene i Oslostandarden for overdoseforebyggende arbeid i bydelene?</vt:lpstr>
      <vt:lpstr>Men verden går videre.. Og dette gjelder også rusverden! Så hva er noen av tingene vi skal vi gjøre videre nå??</vt:lpstr>
      <vt:lpstr>PowerPoint-presentasjon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Hvordan jobbes det overdoseforebyggende i Oslo?</dc:title>
  <dc:creator>Silje Finstad</dc:creator>
  <cp:lastModifiedBy>Pia Wangen Flesche</cp:lastModifiedBy>
  <cp:revision>19</cp:revision>
  <cp:lastPrinted>2019-03-22T09:42:42Z</cp:lastPrinted>
  <dcterms:created xsi:type="dcterms:W3CDTF">2020-02-19T12:25:57Z</dcterms:created>
  <dcterms:modified xsi:type="dcterms:W3CDTF">2020-03-03T14:11:46Z</dcterms:modified>
</cp:coreProperties>
</file>