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9" r:id="rId3"/>
    <p:sldId id="276" r:id="rId4"/>
    <p:sldId id="261" r:id="rId5"/>
    <p:sldId id="281" r:id="rId6"/>
    <p:sldId id="284" r:id="rId7"/>
    <p:sldId id="277" r:id="rId8"/>
    <p:sldId id="258" r:id="rId9"/>
    <p:sldId id="286" r:id="rId10"/>
    <p:sldId id="289" r:id="rId11"/>
    <p:sldId id="283" r:id="rId12"/>
    <p:sldId id="285" r:id="rId13"/>
    <p:sldId id="288" r:id="rId14"/>
    <p:sldId id="257" r:id="rId15"/>
    <p:sldId id="267" r:id="rId16"/>
    <p:sldId id="271" r:id="rId17"/>
    <p:sldId id="263" r:id="rId18"/>
    <p:sldId id="279" r:id="rId19"/>
    <p:sldId id="266" r:id="rId20"/>
    <p:sldId id="290" r:id="rId21"/>
    <p:sldId id="265" r:id="rId22"/>
    <p:sldId id="272" r:id="rId23"/>
    <p:sldId id="291" r:id="rId24"/>
    <p:sldId id="292" r:id="rId25"/>
    <p:sldId id="296" r:id="rId26"/>
    <p:sldId id="264" r:id="rId27"/>
    <p:sldId id="262" r:id="rId28"/>
    <p:sldId id="273" r:id="rId29"/>
    <p:sldId id="294" r:id="rId3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Lys stil 3 – uthevin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emastil 1 – uthev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emastil 1 – uthev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6" autoAdjust="0"/>
    <p:restoredTop sz="93895" autoAdjust="0"/>
  </p:normalViewPr>
  <p:slideViewPr>
    <p:cSldViewPr snapToGrid="0">
      <p:cViewPr varScale="1">
        <p:scale>
          <a:sx n="95" d="100"/>
          <a:sy n="95" d="100"/>
        </p:scale>
        <p:origin x="12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58071-5368-4DD3-A043-F3FDC258A2B7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F1BF1A90-257C-4A7B-B273-B90B77E169AD}">
      <dgm:prSet phldrT="[Teks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sz="800" b="1" dirty="0" smtClean="0"/>
            <a:t>Avdelingssjef</a:t>
          </a:r>
        </a:p>
        <a:p>
          <a:r>
            <a:rPr lang="nb-NO" sz="600" dirty="0" smtClean="0"/>
            <a:t>Katarina Krokeborg</a:t>
          </a:r>
          <a:endParaRPr lang="nb-NO" sz="600" dirty="0"/>
        </a:p>
      </dgm:t>
    </dgm:pt>
    <dgm:pt modelId="{DD33193C-19C1-4A09-8C21-1254FE8C1668}" type="parTrans" cxnId="{01C5947D-9323-4120-9615-B5876D7CDC03}">
      <dgm:prSet/>
      <dgm:spPr/>
      <dgm:t>
        <a:bodyPr/>
        <a:lstStyle/>
        <a:p>
          <a:endParaRPr lang="nb-NO"/>
        </a:p>
      </dgm:t>
    </dgm:pt>
    <dgm:pt modelId="{8866E6B4-6CC3-400B-9E29-8316E7EB29C6}" type="sibTrans" cxnId="{01C5947D-9323-4120-9615-B5876D7CDC03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/>
          <a:r>
            <a:rPr lang="nb-NO" sz="500" dirty="0" smtClean="0"/>
            <a:t>Kirkeveien 275,</a:t>
          </a:r>
        </a:p>
        <a:p>
          <a:pPr algn="ctr"/>
          <a:r>
            <a:rPr lang="nb-NO" sz="500" dirty="0" smtClean="0"/>
            <a:t>3140 Nøtterøy</a:t>
          </a:r>
          <a:endParaRPr lang="nb-NO" sz="500" dirty="0"/>
        </a:p>
      </dgm:t>
    </dgm:pt>
    <dgm:pt modelId="{469B95B3-C7F8-4604-8D19-8FCC3190EE5D}" type="asst">
      <dgm:prSet phldrT="[Tekst]" custT="1"/>
      <dgm:spPr/>
      <dgm:t>
        <a:bodyPr/>
        <a:lstStyle/>
        <a:p>
          <a:r>
            <a:rPr lang="nb-NO" sz="700" b="1" dirty="0" smtClean="0"/>
            <a:t>Fellesfunksjoner</a:t>
          </a:r>
        </a:p>
        <a:p>
          <a:r>
            <a:rPr lang="nb-NO" sz="600" dirty="0" smtClean="0"/>
            <a:t>Marianne Skants Sagvik</a:t>
          </a:r>
          <a:endParaRPr lang="nb-NO" sz="600" dirty="0"/>
        </a:p>
      </dgm:t>
    </dgm:pt>
    <dgm:pt modelId="{CE369972-65BC-4593-B553-57292FE07802}" type="parTrans" cxnId="{6BE65B9B-5BDE-4253-ADBD-5A82625FF292}">
      <dgm:prSet/>
      <dgm:spPr/>
      <dgm:t>
        <a:bodyPr/>
        <a:lstStyle/>
        <a:p>
          <a:endParaRPr lang="nb-NO"/>
        </a:p>
      </dgm:t>
    </dgm:pt>
    <dgm:pt modelId="{F537C497-1694-4F13-971B-F418032EC823}" type="sibTrans" cxnId="{6BE65B9B-5BDE-4253-ADBD-5A82625FF292}">
      <dgm:prSet custT="1"/>
      <dgm:spPr/>
      <dgm:t>
        <a:bodyPr/>
        <a:lstStyle/>
        <a:p>
          <a:pPr algn="ctr"/>
          <a:r>
            <a:rPr lang="nb-NO" sz="500" dirty="0" smtClean="0"/>
            <a:t>Kirkeveien 275,</a:t>
          </a:r>
        </a:p>
        <a:p>
          <a:pPr algn="ctr"/>
          <a:r>
            <a:rPr lang="nb-NO" sz="500" dirty="0" smtClean="0"/>
            <a:t>3140 Nøtterøy</a:t>
          </a:r>
          <a:endParaRPr lang="nb-NO" sz="500" dirty="0"/>
        </a:p>
      </dgm:t>
    </dgm:pt>
    <dgm:pt modelId="{839FC700-00AB-4FD7-8923-DE003D16FAD2}">
      <dgm:prSet phldrT="[Tekst]" custT="1"/>
      <dgm:spPr/>
      <dgm:t>
        <a:bodyPr/>
        <a:lstStyle/>
        <a:p>
          <a:r>
            <a:rPr lang="nb-NO" sz="700" b="1" dirty="0" smtClean="0"/>
            <a:t>Rus- og avhengighetspoliklinikk, nord</a:t>
          </a:r>
        </a:p>
        <a:p>
          <a:r>
            <a:rPr lang="nb-NO" sz="600" dirty="0" smtClean="0"/>
            <a:t>Camilla Fredriksen</a:t>
          </a:r>
          <a:endParaRPr lang="nb-NO" sz="600" dirty="0"/>
        </a:p>
      </dgm:t>
    </dgm:pt>
    <dgm:pt modelId="{993B9350-8114-4838-BD6F-E9B7C51D8EDC}" type="parTrans" cxnId="{8F1265EA-88B2-4657-8B62-827D168521C2}">
      <dgm:prSet/>
      <dgm:spPr/>
      <dgm:t>
        <a:bodyPr/>
        <a:lstStyle/>
        <a:p>
          <a:endParaRPr lang="nb-NO"/>
        </a:p>
      </dgm:t>
    </dgm:pt>
    <dgm:pt modelId="{4AED0CDE-D466-4B8A-A961-B9AF021C9F53}" type="sibTrans" cxnId="{8F1265EA-88B2-4657-8B62-827D168521C2}">
      <dgm:prSet/>
      <dgm:spPr/>
      <dgm:t>
        <a:bodyPr/>
        <a:lstStyle/>
        <a:p>
          <a:pPr algn="ctr"/>
          <a:r>
            <a:rPr lang="nb-NO" dirty="0" err="1" smtClean="0"/>
            <a:t>Ørsnesalleen</a:t>
          </a:r>
          <a:r>
            <a:rPr lang="nb-NO" dirty="0" smtClean="0"/>
            <a:t> 14, 3120 Tønsberg</a:t>
          </a:r>
        </a:p>
        <a:p>
          <a:pPr algn="ctr"/>
          <a:r>
            <a:rPr lang="nb-NO" dirty="0" smtClean="0"/>
            <a:t>Horten medisinske senter, Harald </a:t>
          </a:r>
          <a:r>
            <a:rPr lang="nb-NO" dirty="0" err="1" smtClean="0"/>
            <a:t>Pedersensgate</a:t>
          </a:r>
          <a:r>
            <a:rPr lang="nb-NO" dirty="0" smtClean="0"/>
            <a:t> 9 B, 3182 Horten</a:t>
          </a:r>
          <a:endParaRPr lang="nb-NO" dirty="0"/>
        </a:p>
      </dgm:t>
    </dgm:pt>
    <dgm:pt modelId="{56BDC379-B8E1-4B73-B120-8773B303856B}">
      <dgm:prSet phldrT="[Tekst]" custT="1"/>
      <dgm:spPr/>
      <dgm:t>
        <a:bodyPr/>
        <a:lstStyle/>
        <a:p>
          <a:r>
            <a:rPr lang="nb-NO" sz="700" b="1" dirty="0" smtClean="0"/>
            <a:t>LAR poliklinikk nord</a:t>
          </a:r>
        </a:p>
        <a:p>
          <a:r>
            <a:rPr lang="nb-NO" sz="600" dirty="0" smtClean="0"/>
            <a:t>Camilla Fredriksen</a:t>
          </a:r>
          <a:endParaRPr lang="nb-NO" sz="600" dirty="0"/>
        </a:p>
      </dgm:t>
    </dgm:pt>
    <dgm:pt modelId="{B7C27DF1-9F1D-4D89-A77F-570E93A31409}" type="parTrans" cxnId="{A79B1ECE-10F5-49D4-8C0F-3E00D6495ED4}">
      <dgm:prSet/>
      <dgm:spPr/>
      <dgm:t>
        <a:bodyPr/>
        <a:lstStyle/>
        <a:p>
          <a:endParaRPr lang="nb-NO"/>
        </a:p>
      </dgm:t>
    </dgm:pt>
    <dgm:pt modelId="{BE0FFF25-8EFE-4444-A94F-332E5963FACE}" type="sibTrans" cxnId="{A79B1ECE-10F5-49D4-8C0F-3E00D6495ED4}">
      <dgm:prSet custT="1"/>
      <dgm:spPr/>
      <dgm:t>
        <a:bodyPr/>
        <a:lstStyle/>
        <a:p>
          <a:pPr algn="ctr"/>
          <a:r>
            <a:rPr lang="nb-NO" sz="500" dirty="0" smtClean="0"/>
            <a:t>Horten og Tønsberg</a:t>
          </a:r>
          <a:endParaRPr lang="nb-NO" sz="500" dirty="0"/>
        </a:p>
      </dgm:t>
    </dgm:pt>
    <dgm:pt modelId="{AD61E1E5-DC96-4F79-98F4-E5B61556EF05}">
      <dgm:prSet phldrT="[Tekst]" custT="1"/>
      <dgm:spPr/>
      <dgm:t>
        <a:bodyPr/>
        <a:lstStyle/>
        <a:p>
          <a:r>
            <a:rPr lang="nb-NO" sz="700" b="1" dirty="0" smtClean="0"/>
            <a:t>Rus- og avhengighetspoliklinikk,        sør</a:t>
          </a:r>
        </a:p>
        <a:p>
          <a:r>
            <a:rPr lang="nb-NO" sz="600" dirty="0" smtClean="0"/>
            <a:t>Ingvild Gregersen</a:t>
          </a:r>
          <a:endParaRPr lang="nb-NO" sz="600" dirty="0"/>
        </a:p>
      </dgm:t>
    </dgm:pt>
    <dgm:pt modelId="{A85AA86E-D591-4887-AB49-45E65205E414}" type="parTrans" cxnId="{77E24734-3408-4735-84B8-B140C9C90451}">
      <dgm:prSet/>
      <dgm:spPr/>
      <dgm:t>
        <a:bodyPr/>
        <a:lstStyle/>
        <a:p>
          <a:endParaRPr lang="nb-NO"/>
        </a:p>
      </dgm:t>
    </dgm:pt>
    <dgm:pt modelId="{09507EAF-82A9-4C19-B7F8-BAF992B32723}" type="sibTrans" cxnId="{77E24734-3408-4735-84B8-B140C9C90451}">
      <dgm:prSet custT="1"/>
      <dgm:spPr/>
      <dgm:t>
        <a:bodyPr/>
        <a:lstStyle/>
        <a:p>
          <a:pPr algn="ctr"/>
          <a:r>
            <a:rPr lang="nb-NO" sz="500" dirty="0" smtClean="0"/>
            <a:t>Kr. Fredriksvei 10, 3257 Larvik (</a:t>
          </a:r>
          <a:r>
            <a:rPr lang="nb-NO" sz="500" dirty="0" err="1" smtClean="0"/>
            <a:t>Furubakken</a:t>
          </a:r>
          <a:r>
            <a:rPr lang="nb-NO" sz="500" dirty="0" smtClean="0"/>
            <a:t>)</a:t>
          </a:r>
        </a:p>
        <a:p>
          <a:pPr algn="ctr"/>
          <a:r>
            <a:rPr lang="nb-NO" sz="500" dirty="0" smtClean="0"/>
            <a:t>Torget 10, 3210 Sandefjord</a:t>
          </a:r>
          <a:endParaRPr lang="nb-NO" sz="500" dirty="0"/>
        </a:p>
      </dgm:t>
    </dgm:pt>
    <dgm:pt modelId="{720358CE-C430-4109-A9FB-C2C647E1D02C}">
      <dgm:prSet phldrT="[Tekst]" custT="1"/>
      <dgm:spPr/>
      <dgm:t>
        <a:bodyPr/>
        <a:lstStyle/>
        <a:p>
          <a:r>
            <a:rPr lang="nb-NO" sz="700" b="1" dirty="0" smtClean="0"/>
            <a:t>LAR poliklinikk sør</a:t>
          </a:r>
        </a:p>
        <a:p>
          <a:r>
            <a:rPr lang="nb-NO" sz="600" dirty="0" smtClean="0"/>
            <a:t>Ingvild Gregersen</a:t>
          </a:r>
          <a:endParaRPr lang="nb-NO" sz="600" dirty="0"/>
        </a:p>
      </dgm:t>
    </dgm:pt>
    <dgm:pt modelId="{BE7B6A8E-0814-4724-820E-38EC6467910B}" type="parTrans" cxnId="{A86C87E9-B790-435F-BEC3-920AEA2C294D}">
      <dgm:prSet/>
      <dgm:spPr/>
      <dgm:t>
        <a:bodyPr/>
        <a:lstStyle/>
        <a:p>
          <a:endParaRPr lang="nb-NO"/>
        </a:p>
      </dgm:t>
    </dgm:pt>
    <dgm:pt modelId="{E14FFD76-4A16-4F37-8374-F642ED7D4A9D}" type="sibTrans" cxnId="{A86C87E9-B790-435F-BEC3-920AEA2C294D}">
      <dgm:prSet custT="1"/>
      <dgm:spPr/>
      <dgm:t>
        <a:bodyPr/>
        <a:lstStyle/>
        <a:p>
          <a:pPr algn="ctr"/>
          <a:r>
            <a:rPr lang="nb-NO" sz="500" dirty="0" smtClean="0"/>
            <a:t>Sandefjord og Larvik</a:t>
          </a:r>
          <a:endParaRPr lang="nb-NO" sz="500" dirty="0"/>
        </a:p>
      </dgm:t>
    </dgm:pt>
    <dgm:pt modelId="{55F70A89-A396-4F6C-99CE-F2129E3882A1}">
      <dgm:prSet phldrT="[Tekst]" custT="1"/>
      <dgm:spPr/>
      <dgm:t>
        <a:bodyPr/>
        <a:lstStyle/>
        <a:p>
          <a:r>
            <a:rPr lang="nb-NO" sz="700" b="1" dirty="0" smtClean="0"/>
            <a:t>Avgiftning, bygg A</a:t>
          </a:r>
        </a:p>
        <a:p>
          <a:r>
            <a:rPr lang="nb-NO" sz="600" dirty="0" smtClean="0"/>
            <a:t>Kari Banggren</a:t>
          </a:r>
          <a:endParaRPr lang="nb-NO" sz="600" dirty="0"/>
        </a:p>
      </dgm:t>
    </dgm:pt>
    <dgm:pt modelId="{1ABCA7BB-1074-4E25-917E-9F5636FDA9A5}" type="parTrans" cxnId="{54E3400F-C651-488F-ADD3-0B1492179F88}">
      <dgm:prSet/>
      <dgm:spPr/>
      <dgm:t>
        <a:bodyPr/>
        <a:lstStyle/>
        <a:p>
          <a:endParaRPr lang="nb-NO"/>
        </a:p>
      </dgm:t>
    </dgm:pt>
    <dgm:pt modelId="{14046226-67A6-4418-92EA-7BC6DB52A078}" type="sibTrans" cxnId="{54E3400F-C651-488F-ADD3-0B1492179F88}">
      <dgm:prSet custT="1"/>
      <dgm:spPr/>
      <dgm:t>
        <a:bodyPr/>
        <a:lstStyle/>
        <a:p>
          <a:pPr algn="ctr"/>
          <a:r>
            <a:rPr lang="nb-NO" sz="500" dirty="0" smtClean="0"/>
            <a:t>Kirkeveien 275,                 3140 Nøtterøy</a:t>
          </a:r>
          <a:endParaRPr lang="nb-NO" sz="500" dirty="0"/>
        </a:p>
      </dgm:t>
    </dgm:pt>
    <dgm:pt modelId="{61CB3229-D178-4793-9067-A5992558EA6F}">
      <dgm:prSet phldrT="[Tekst]" custT="1"/>
      <dgm:spPr/>
      <dgm:t>
        <a:bodyPr/>
        <a:lstStyle/>
        <a:p>
          <a:r>
            <a:rPr lang="nb-NO" sz="700" b="1" dirty="0" smtClean="0"/>
            <a:t>Avgiftning, bygg B</a:t>
          </a:r>
        </a:p>
        <a:p>
          <a:r>
            <a:rPr lang="nb-NO" sz="600" dirty="0" smtClean="0"/>
            <a:t>Tron Svanes</a:t>
          </a:r>
          <a:endParaRPr lang="nb-NO" sz="600" dirty="0"/>
        </a:p>
      </dgm:t>
    </dgm:pt>
    <dgm:pt modelId="{132EAC4E-D65C-47F2-93B3-4717EF3CEFF6}" type="parTrans" cxnId="{B292FE12-0FA3-45F4-85A0-80F0F68D84CB}">
      <dgm:prSet/>
      <dgm:spPr/>
      <dgm:t>
        <a:bodyPr/>
        <a:lstStyle/>
        <a:p>
          <a:endParaRPr lang="nb-NO"/>
        </a:p>
      </dgm:t>
    </dgm:pt>
    <dgm:pt modelId="{32044DEE-E8AA-43DF-82F5-FC1DA7D83AB5}" type="sibTrans" cxnId="{B292FE12-0FA3-45F4-85A0-80F0F68D84CB}">
      <dgm:prSet custT="1"/>
      <dgm:spPr/>
      <dgm:t>
        <a:bodyPr/>
        <a:lstStyle/>
        <a:p>
          <a:pPr algn="ctr"/>
          <a:r>
            <a:rPr lang="nb-NO" sz="500" dirty="0" smtClean="0"/>
            <a:t>Kirkeveien 275,                 3140 Nøtterøy</a:t>
          </a:r>
          <a:endParaRPr lang="nb-NO" sz="500" dirty="0"/>
        </a:p>
      </dgm:t>
    </dgm:pt>
    <dgm:pt modelId="{F11DE72A-EC2A-42CF-B6BD-43C57FB7C227}">
      <dgm:prSet phldrT="[Tekst]" custT="1"/>
      <dgm:spPr/>
      <dgm:t>
        <a:bodyPr/>
        <a:lstStyle/>
        <a:p>
          <a:r>
            <a:rPr lang="nb-NO" sz="700" b="1" dirty="0" smtClean="0"/>
            <a:t>Utredning og behandling, bygg C</a:t>
          </a:r>
        </a:p>
        <a:p>
          <a:r>
            <a:rPr lang="nb-NO" sz="600" dirty="0" smtClean="0"/>
            <a:t>Kirsten Dale (kst.)</a:t>
          </a:r>
          <a:endParaRPr lang="nb-NO" sz="600" dirty="0"/>
        </a:p>
      </dgm:t>
    </dgm:pt>
    <dgm:pt modelId="{90F52012-5966-46F1-99CC-D672ADEBB70F}" type="parTrans" cxnId="{C035B7EC-2C92-45F1-AF5D-A228979D3828}">
      <dgm:prSet/>
      <dgm:spPr/>
      <dgm:t>
        <a:bodyPr/>
        <a:lstStyle/>
        <a:p>
          <a:endParaRPr lang="nb-NO"/>
        </a:p>
      </dgm:t>
    </dgm:pt>
    <dgm:pt modelId="{F112583C-ADE4-4E43-A638-AE99B66CA491}" type="sibTrans" cxnId="{C035B7EC-2C92-45F1-AF5D-A228979D3828}">
      <dgm:prSet custT="1"/>
      <dgm:spPr/>
      <dgm:t>
        <a:bodyPr/>
        <a:lstStyle/>
        <a:p>
          <a:pPr algn="ctr"/>
          <a:r>
            <a:rPr lang="nb-NO" sz="500" dirty="0" smtClean="0"/>
            <a:t>Kirkeveien 275,                  3140 Nøtterøy</a:t>
          </a:r>
          <a:endParaRPr lang="nb-NO" sz="500" dirty="0"/>
        </a:p>
      </dgm:t>
    </dgm:pt>
    <dgm:pt modelId="{5E3A95EC-BC5A-4B1A-A9A7-EA6B6C5E83C0}">
      <dgm:prSet phldrT="[Teks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nb-NO" sz="700" dirty="0" smtClean="0"/>
            <a:t>LAR poliklinikk      Horten</a:t>
          </a:r>
          <a:endParaRPr lang="nb-NO" sz="700" dirty="0"/>
        </a:p>
      </dgm:t>
    </dgm:pt>
    <dgm:pt modelId="{85528F1C-AB8C-4910-B82B-C0A83431C2FD}" type="parTrans" cxnId="{A7482557-8A2B-4167-B747-0F50025D9322}">
      <dgm:prSet/>
      <dgm:spPr/>
      <dgm:t>
        <a:bodyPr/>
        <a:lstStyle/>
        <a:p>
          <a:endParaRPr lang="nb-NO"/>
        </a:p>
      </dgm:t>
    </dgm:pt>
    <dgm:pt modelId="{6D409A46-96F5-4244-BD49-1C238A4AC9D5}" type="sibTrans" cxnId="{A7482557-8A2B-4167-B747-0F50025D9322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nb-NO" dirty="0" smtClean="0"/>
            <a:t>Horten medisinske senter, Harald </a:t>
          </a:r>
          <a:r>
            <a:rPr lang="nb-NO" dirty="0" err="1" smtClean="0"/>
            <a:t>Pedersensgate</a:t>
          </a:r>
          <a:r>
            <a:rPr lang="nb-NO" dirty="0" smtClean="0"/>
            <a:t> 9 B, 3182 Horten</a:t>
          </a:r>
          <a:endParaRPr lang="nb-NO" dirty="0"/>
        </a:p>
      </dgm:t>
    </dgm:pt>
    <dgm:pt modelId="{B7A498E6-B351-42E0-A634-0E564165BE40}">
      <dgm:prSet phldrT="[Teks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nb-NO" sz="700" dirty="0" smtClean="0"/>
            <a:t>LAR poliklinikk     Tønsberg</a:t>
          </a:r>
          <a:endParaRPr lang="nb-NO" sz="700" dirty="0"/>
        </a:p>
      </dgm:t>
    </dgm:pt>
    <dgm:pt modelId="{8C0FBEB7-EEA6-4C6F-ACD6-F420E39FE93C}" type="parTrans" cxnId="{27A6DB5A-2170-442B-B8D4-EB267F068195}">
      <dgm:prSet/>
      <dgm:spPr/>
      <dgm:t>
        <a:bodyPr/>
        <a:lstStyle/>
        <a:p>
          <a:endParaRPr lang="nb-NO"/>
        </a:p>
      </dgm:t>
    </dgm:pt>
    <dgm:pt modelId="{88A54452-3AF0-45A6-8AA1-6EE8DE106ACB}" type="sibTrans" cxnId="{27A6DB5A-2170-442B-B8D4-EB267F068195}">
      <dgm:prSet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nb-NO" sz="500" dirty="0" smtClean="0"/>
            <a:t>Halfdan Wilhelmsens allé 2, 3116 Tønsberg </a:t>
          </a:r>
          <a:endParaRPr lang="nb-NO" sz="500" dirty="0"/>
        </a:p>
      </dgm:t>
    </dgm:pt>
    <dgm:pt modelId="{9318EE9D-A4B3-4A1A-A414-6C0E7970D3D5}">
      <dgm:prSet phldrT="[Teks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nb-NO" sz="700" dirty="0" smtClean="0"/>
            <a:t>LAR poliklinikk Sandefjord</a:t>
          </a:r>
          <a:endParaRPr lang="nb-NO" sz="700" dirty="0"/>
        </a:p>
      </dgm:t>
    </dgm:pt>
    <dgm:pt modelId="{26FE4264-0CDE-466C-AB48-4DB0D0D82B8D}" type="parTrans" cxnId="{D9A27A9E-884A-49BF-86FC-7B52C520B606}">
      <dgm:prSet/>
      <dgm:spPr/>
      <dgm:t>
        <a:bodyPr/>
        <a:lstStyle/>
        <a:p>
          <a:endParaRPr lang="nb-NO"/>
        </a:p>
      </dgm:t>
    </dgm:pt>
    <dgm:pt modelId="{D1732224-1E2A-46D2-9E22-9F1270CB40B5}" type="sibTrans" cxnId="{D9A27A9E-884A-49BF-86FC-7B52C520B606}">
      <dgm:prSet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nb-NO" sz="500" dirty="0" smtClean="0"/>
            <a:t>Torget 10,                             3210 Sandefjord  </a:t>
          </a:r>
          <a:endParaRPr lang="nb-NO" sz="500" dirty="0"/>
        </a:p>
      </dgm:t>
    </dgm:pt>
    <dgm:pt modelId="{6B9A4203-1F10-40BE-AA8A-C31238C18167}">
      <dgm:prSet phldrT="[Teks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nb-NO" sz="700" dirty="0" smtClean="0"/>
            <a:t>LAR poliklinikk       Larvik</a:t>
          </a:r>
          <a:endParaRPr lang="nb-NO" sz="700" dirty="0"/>
        </a:p>
      </dgm:t>
    </dgm:pt>
    <dgm:pt modelId="{8C5F4620-978D-4BF7-A78C-2298E29E82EC}" type="parTrans" cxnId="{80CCC2AF-CF8F-475E-8EAD-DF82B6BBB824}">
      <dgm:prSet/>
      <dgm:spPr/>
      <dgm:t>
        <a:bodyPr/>
        <a:lstStyle/>
        <a:p>
          <a:endParaRPr lang="nb-NO"/>
        </a:p>
      </dgm:t>
    </dgm:pt>
    <dgm:pt modelId="{4A0BCB14-C20E-41B4-AC51-40DF240FC341}" type="sibTrans" cxnId="{80CCC2AF-CF8F-475E-8EAD-DF82B6BBB824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nb-NO" dirty="0" smtClean="0"/>
            <a:t>Larvik sykehus, fløy C, Greveveien 16, 3257 Larvik</a:t>
          </a:r>
          <a:endParaRPr lang="nb-NO" dirty="0"/>
        </a:p>
      </dgm:t>
    </dgm:pt>
    <dgm:pt modelId="{CCFAE768-606E-4629-83E1-08D3B6EFD9F4}" type="pres">
      <dgm:prSet presAssocID="{19658071-5368-4DD3-A043-F3FDC258A2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9A21011D-BC44-4CA3-8F8C-D757486D4056}" type="pres">
      <dgm:prSet presAssocID="{F1BF1A90-257C-4A7B-B273-B90B77E169AD}" presName="hierRoot1" presStyleCnt="0">
        <dgm:presLayoutVars>
          <dgm:hierBranch val="init"/>
        </dgm:presLayoutVars>
      </dgm:prSet>
      <dgm:spPr/>
    </dgm:pt>
    <dgm:pt modelId="{B7625F42-6B3C-40AD-8894-03D882AABE67}" type="pres">
      <dgm:prSet presAssocID="{F1BF1A90-257C-4A7B-B273-B90B77E169AD}" presName="rootComposite1" presStyleCnt="0"/>
      <dgm:spPr/>
    </dgm:pt>
    <dgm:pt modelId="{638912F5-5E0C-4236-A6AA-7F59507B0990}" type="pres">
      <dgm:prSet presAssocID="{F1BF1A90-257C-4A7B-B273-B90B77E169AD}" presName="rootText1" presStyleLbl="node0" presStyleIdx="0" presStyleCnt="1" custScaleX="104651" custScaleY="167389">
        <dgm:presLayoutVars>
          <dgm:chMax/>
          <dgm:chPref val="3"/>
        </dgm:presLayoutVars>
      </dgm:prSet>
      <dgm:spPr/>
      <dgm:t>
        <a:bodyPr/>
        <a:lstStyle/>
        <a:p>
          <a:endParaRPr lang="nb-NO"/>
        </a:p>
      </dgm:t>
    </dgm:pt>
    <dgm:pt modelId="{BF022DD4-E8EB-40C0-A2CE-38CBDA7425C3}" type="pres">
      <dgm:prSet presAssocID="{F1BF1A90-257C-4A7B-B273-B90B77E169AD}" presName="titleText1" presStyleLbl="fgAcc0" presStyleIdx="0" presStyleCnt="1" custScaleY="167388" custLinFactNeighborY="77574">
        <dgm:presLayoutVars>
          <dgm:chMax val="0"/>
          <dgm:chPref val="0"/>
        </dgm:presLayoutVars>
      </dgm:prSet>
      <dgm:spPr/>
      <dgm:t>
        <a:bodyPr/>
        <a:lstStyle/>
        <a:p>
          <a:endParaRPr lang="nb-NO"/>
        </a:p>
      </dgm:t>
    </dgm:pt>
    <dgm:pt modelId="{0CA9CA15-070A-4D6A-8B77-0E23471A17E0}" type="pres">
      <dgm:prSet presAssocID="{F1BF1A90-257C-4A7B-B273-B90B77E169AD}" presName="rootConnector1" presStyleLbl="node1" presStyleIdx="0" presStyleCnt="11"/>
      <dgm:spPr/>
      <dgm:t>
        <a:bodyPr/>
        <a:lstStyle/>
        <a:p>
          <a:endParaRPr lang="nb-NO"/>
        </a:p>
      </dgm:t>
    </dgm:pt>
    <dgm:pt modelId="{35E57DBF-176B-4A42-9436-F95B2D145A1F}" type="pres">
      <dgm:prSet presAssocID="{F1BF1A90-257C-4A7B-B273-B90B77E169AD}" presName="hierChild2" presStyleCnt="0"/>
      <dgm:spPr/>
    </dgm:pt>
    <dgm:pt modelId="{F32A7A7F-8C0D-4FB1-BE68-B873B5F90343}" type="pres">
      <dgm:prSet presAssocID="{993B9350-8114-4838-BD6F-E9B7C51D8EDC}" presName="Name37" presStyleLbl="parChTrans1D2" presStyleIdx="0" presStyleCnt="8" custSzY="1137755"/>
      <dgm:spPr/>
      <dgm:t>
        <a:bodyPr/>
        <a:lstStyle/>
        <a:p>
          <a:endParaRPr lang="nb-NO"/>
        </a:p>
      </dgm:t>
    </dgm:pt>
    <dgm:pt modelId="{29DCD039-EA6F-4624-B9F5-A04A4403B3E4}" type="pres">
      <dgm:prSet presAssocID="{839FC700-00AB-4FD7-8923-DE003D16FAD2}" presName="hierRoot2" presStyleCnt="0">
        <dgm:presLayoutVars>
          <dgm:hierBranch val="init"/>
        </dgm:presLayoutVars>
      </dgm:prSet>
      <dgm:spPr/>
    </dgm:pt>
    <dgm:pt modelId="{39ACCE83-9950-407D-B522-169A6A66A6F9}" type="pres">
      <dgm:prSet presAssocID="{839FC700-00AB-4FD7-8923-DE003D16FAD2}" presName="rootComposite" presStyleCnt="0"/>
      <dgm:spPr/>
    </dgm:pt>
    <dgm:pt modelId="{A3F0C778-639D-4E36-9189-D10E79D6D27D}" type="pres">
      <dgm:prSet presAssocID="{839FC700-00AB-4FD7-8923-DE003D16FAD2}" presName="rootText" presStyleLbl="node1" presStyleIdx="0" presStyleCnt="11" custScaleX="108443" custScaleY="167389">
        <dgm:presLayoutVars>
          <dgm:chMax/>
          <dgm:chPref val="3"/>
        </dgm:presLayoutVars>
      </dgm:prSet>
      <dgm:spPr/>
      <dgm:t>
        <a:bodyPr/>
        <a:lstStyle/>
        <a:p>
          <a:endParaRPr lang="nb-NO"/>
        </a:p>
      </dgm:t>
    </dgm:pt>
    <dgm:pt modelId="{4FC81651-2C02-4F1C-9C2B-E37964990312}" type="pres">
      <dgm:prSet presAssocID="{839FC700-00AB-4FD7-8923-DE003D16FAD2}" presName="titleText2" presStyleLbl="fgAcc1" presStyleIdx="0" presStyleCnt="11" custScaleX="118413" custScaleY="226301" custLinFactY="23140" custLinFactNeighborX="-1126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nb-NO"/>
        </a:p>
      </dgm:t>
    </dgm:pt>
    <dgm:pt modelId="{2E566219-A818-4891-9F6F-E456B6DD763B}" type="pres">
      <dgm:prSet presAssocID="{839FC700-00AB-4FD7-8923-DE003D16FAD2}" presName="rootConnector" presStyleLbl="node2" presStyleIdx="0" presStyleCnt="0"/>
      <dgm:spPr/>
      <dgm:t>
        <a:bodyPr/>
        <a:lstStyle/>
        <a:p>
          <a:endParaRPr lang="nb-NO"/>
        </a:p>
      </dgm:t>
    </dgm:pt>
    <dgm:pt modelId="{9F908753-E0F3-4D7E-8828-86499144E478}" type="pres">
      <dgm:prSet presAssocID="{839FC700-00AB-4FD7-8923-DE003D16FAD2}" presName="hierChild4" presStyleCnt="0"/>
      <dgm:spPr/>
    </dgm:pt>
    <dgm:pt modelId="{A2081F1E-8B17-4F2C-AA1B-5492755CDAA1}" type="pres">
      <dgm:prSet presAssocID="{839FC700-00AB-4FD7-8923-DE003D16FAD2}" presName="hierChild5" presStyleCnt="0"/>
      <dgm:spPr/>
    </dgm:pt>
    <dgm:pt modelId="{759B44E0-DAD2-4302-83ED-16F68A9F70E3}" type="pres">
      <dgm:prSet presAssocID="{B7C27DF1-9F1D-4D89-A77F-570E93A31409}" presName="Name37" presStyleLbl="parChTrans1D2" presStyleIdx="1" presStyleCnt="8" custSzY="1137755"/>
      <dgm:spPr/>
      <dgm:t>
        <a:bodyPr/>
        <a:lstStyle/>
        <a:p>
          <a:endParaRPr lang="nb-NO"/>
        </a:p>
      </dgm:t>
    </dgm:pt>
    <dgm:pt modelId="{3EEDF41A-30B0-4B25-9457-60A335FCB214}" type="pres">
      <dgm:prSet presAssocID="{56BDC379-B8E1-4B73-B120-8773B303856B}" presName="hierRoot2" presStyleCnt="0">
        <dgm:presLayoutVars>
          <dgm:hierBranch val="init"/>
        </dgm:presLayoutVars>
      </dgm:prSet>
      <dgm:spPr/>
    </dgm:pt>
    <dgm:pt modelId="{4C15A8E1-850D-4AC2-8973-CA1B10E43975}" type="pres">
      <dgm:prSet presAssocID="{56BDC379-B8E1-4B73-B120-8773B303856B}" presName="rootComposite" presStyleCnt="0"/>
      <dgm:spPr/>
    </dgm:pt>
    <dgm:pt modelId="{0AA36517-2409-470F-AFCC-EFF050B4875F}" type="pres">
      <dgm:prSet presAssocID="{56BDC379-B8E1-4B73-B120-8773B303856B}" presName="rootText" presStyleLbl="node1" presStyleIdx="1" presStyleCnt="11" custScaleY="167389">
        <dgm:presLayoutVars>
          <dgm:chMax/>
          <dgm:chPref val="3"/>
        </dgm:presLayoutVars>
      </dgm:prSet>
      <dgm:spPr/>
      <dgm:t>
        <a:bodyPr/>
        <a:lstStyle/>
        <a:p>
          <a:endParaRPr lang="nb-NO"/>
        </a:p>
      </dgm:t>
    </dgm:pt>
    <dgm:pt modelId="{F8C37A1A-C488-49E3-BE04-B92AE2E4F036}" type="pres">
      <dgm:prSet presAssocID="{56BDC379-B8E1-4B73-B120-8773B303856B}" presName="titleText2" presStyleLbl="fgAcc1" presStyleIdx="1" presStyleCnt="11" custScaleY="167388" custLinFactNeighborY="73169">
        <dgm:presLayoutVars>
          <dgm:chMax val="0"/>
          <dgm:chPref val="0"/>
        </dgm:presLayoutVars>
      </dgm:prSet>
      <dgm:spPr/>
      <dgm:t>
        <a:bodyPr/>
        <a:lstStyle/>
        <a:p>
          <a:endParaRPr lang="nb-NO"/>
        </a:p>
      </dgm:t>
    </dgm:pt>
    <dgm:pt modelId="{2BA772B3-1548-4A5A-B7C9-5CEF2E2BC7D9}" type="pres">
      <dgm:prSet presAssocID="{56BDC379-B8E1-4B73-B120-8773B303856B}" presName="rootConnector" presStyleLbl="node2" presStyleIdx="0" presStyleCnt="0"/>
      <dgm:spPr/>
      <dgm:t>
        <a:bodyPr/>
        <a:lstStyle/>
        <a:p>
          <a:endParaRPr lang="nb-NO"/>
        </a:p>
      </dgm:t>
    </dgm:pt>
    <dgm:pt modelId="{483156B2-D96D-4F02-80EE-65A4E3C16042}" type="pres">
      <dgm:prSet presAssocID="{56BDC379-B8E1-4B73-B120-8773B303856B}" presName="hierChild4" presStyleCnt="0"/>
      <dgm:spPr/>
    </dgm:pt>
    <dgm:pt modelId="{A65C1702-185B-45B8-8398-BF99BAF5A83D}" type="pres">
      <dgm:prSet presAssocID="{85528F1C-AB8C-4910-B82B-C0A83431C2FD}" presName="Name37" presStyleLbl="parChTrans1D3" presStyleIdx="0" presStyleCnt="4" custSzY="260453"/>
      <dgm:spPr/>
      <dgm:t>
        <a:bodyPr/>
        <a:lstStyle/>
        <a:p>
          <a:endParaRPr lang="nb-NO"/>
        </a:p>
      </dgm:t>
    </dgm:pt>
    <dgm:pt modelId="{57E6B359-36D9-4041-8EC2-F85449FF3986}" type="pres">
      <dgm:prSet presAssocID="{5E3A95EC-BC5A-4B1A-A9A7-EA6B6C5E83C0}" presName="hierRoot2" presStyleCnt="0">
        <dgm:presLayoutVars>
          <dgm:hierBranch val="init"/>
        </dgm:presLayoutVars>
      </dgm:prSet>
      <dgm:spPr/>
    </dgm:pt>
    <dgm:pt modelId="{389D5D73-47CC-47FA-9812-5D5C6F19E7CF}" type="pres">
      <dgm:prSet presAssocID="{5E3A95EC-BC5A-4B1A-A9A7-EA6B6C5E83C0}" presName="rootComposite" presStyleCnt="0"/>
      <dgm:spPr/>
    </dgm:pt>
    <dgm:pt modelId="{61CDEE05-DEC5-49A6-B423-5DA22B81E7E7}" type="pres">
      <dgm:prSet presAssocID="{5E3A95EC-BC5A-4B1A-A9A7-EA6B6C5E83C0}" presName="rootText" presStyleLbl="node1" presStyleIdx="2" presStyleCnt="11" custScaleY="167389" custLinFactNeighborY="21865">
        <dgm:presLayoutVars>
          <dgm:chMax/>
          <dgm:chPref val="3"/>
        </dgm:presLayoutVars>
      </dgm:prSet>
      <dgm:spPr/>
      <dgm:t>
        <a:bodyPr/>
        <a:lstStyle/>
        <a:p>
          <a:endParaRPr lang="nb-NO"/>
        </a:p>
      </dgm:t>
    </dgm:pt>
    <dgm:pt modelId="{8E9FBB47-9538-4EF9-A55A-2B1A93B6934C}" type="pres">
      <dgm:prSet presAssocID="{5E3A95EC-BC5A-4B1A-A9A7-EA6B6C5E83C0}" presName="titleText2" presStyleLbl="fgAcc1" presStyleIdx="2" presStyleCnt="11" custScaleY="167388" custLinFactY="40206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nb-NO"/>
        </a:p>
      </dgm:t>
    </dgm:pt>
    <dgm:pt modelId="{5EAD3EAC-C177-42A8-B28A-C707901F0679}" type="pres">
      <dgm:prSet presAssocID="{5E3A95EC-BC5A-4B1A-A9A7-EA6B6C5E83C0}" presName="rootConnector" presStyleLbl="node3" presStyleIdx="0" presStyleCnt="0"/>
      <dgm:spPr/>
      <dgm:t>
        <a:bodyPr/>
        <a:lstStyle/>
        <a:p>
          <a:endParaRPr lang="nb-NO"/>
        </a:p>
      </dgm:t>
    </dgm:pt>
    <dgm:pt modelId="{13692B84-8247-4444-816E-D54F4D838CBB}" type="pres">
      <dgm:prSet presAssocID="{5E3A95EC-BC5A-4B1A-A9A7-EA6B6C5E83C0}" presName="hierChild4" presStyleCnt="0"/>
      <dgm:spPr/>
    </dgm:pt>
    <dgm:pt modelId="{AB178339-89E0-4D45-A8C7-3544E8468B1E}" type="pres">
      <dgm:prSet presAssocID="{5E3A95EC-BC5A-4B1A-A9A7-EA6B6C5E83C0}" presName="hierChild5" presStyleCnt="0"/>
      <dgm:spPr/>
    </dgm:pt>
    <dgm:pt modelId="{AACC790C-DED9-412C-831E-0C1DD1D128B2}" type="pres">
      <dgm:prSet presAssocID="{8C0FBEB7-EEA6-4C6F-ACD6-F420E39FE93C}" presName="Name37" presStyleLbl="parChTrans1D3" presStyleIdx="1" presStyleCnt="4" custSzY="260453"/>
      <dgm:spPr/>
      <dgm:t>
        <a:bodyPr/>
        <a:lstStyle/>
        <a:p>
          <a:endParaRPr lang="nb-NO"/>
        </a:p>
      </dgm:t>
    </dgm:pt>
    <dgm:pt modelId="{2908B6E8-F395-4664-A08F-91E7E587F5C6}" type="pres">
      <dgm:prSet presAssocID="{B7A498E6-B351-42E0-A634-0E564165BE40}" presName="hierRoot2" presStyleCnt="0">
        <dgm:presLayoutVars>
          <dgm:hierBranch val="init"/>
        </dgm:presLayoutVars>
      </dgm:prSet>
      <dgm:spPr/>
    </dgm:pt>
    <dgm:pt modelId="{B59FD0D2-1D7F-4829-B67A-EEE4E31984E4}" type="pres">
      <dgm:prSet presAssocID="{B7A498E6-B351-42E0-A634-0E564165BE40}" presName="rootComposite" presStyleCnt="0"/>
      <dgm:spPr/>
    </dgm:pt>
    <dgm:pt modelId="{FABA5060-D85C-4D79-B459-2FDF9F73030A}" type="pres">
      <dgm:prSet presAssocID="{B7A498E6-B351-42E0-A634-0E564165BE40}" presName="rootText" presStyleLbl="node1" presStyleIdx="3" presStyleCnt="11" custScaleX="106748" custScaleY="167389" custLinFactNeighborY="21865">
        <dgm:presLayoutVars>
          <dgm:chMax/>
          <dgm:chPref val="3"/>
        </dgm:presLayoutVars>
      </dgm:prSet>
      <dgm:spPr/>
      <dgm:t>
        <a:bodyPr/>
        <a:lstStyle/>
        <a:p>
          <a:endParaRPr lang="nb-NO"/>
        </a:p>
      </dgm:t>
    </dgm:pt>
    <dgm:pt modelId="{CFA5196C-6983-4D08-A6B9-75AD3081334D}" type="pres">
      <dgm:prSet presAssocID="{B7A498E6-B351-42E0-A634-0E564165BE40}" presName="titleText2" presStyleLbl="fgAcc1" presStyleIdx="3" presStyleCnt="11" custScaleY="167388" custLinFactY="40206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nb-NO"/>
        </a:p>
      </dgm:t>
    </dgm:pt>
    <dgm:pt modelId="{F7F54C70-0483-4C67-AF8A-69C9235CCE0C}" type="pres">
      <dgm:prSet presAssocID="{B7A498E6-B351-42E0-A634-0E564165BE40}" presName="rootConnector" presStyleLbl="node3" presStyleIdx="0" presStyleCnt="0"/>
      <dgm:spPr/>
      <dgm:t>
        <a:bodyPr/>
        <a:lstStyle/>
        <a:p>
          <a:endParaRPr lang="nb-NO"/>
        </a:p>
      </dgm:t>
    </dgm:pt>
    <dgm:pt modelId="{1E7BDEA3-00F1-4DAB-90F6-A0B880B09D57}" type="pres">
      <dgm:prSet presAssocID="{B7A498E6-B351-42E0-A634-0E564165BE40}" presName="hierChild4" presStyleCnt="0"/>
      <dgm:spPr/>
    </dgm:pt>
    <dgm:pt modelId="{A31F66DE-05B9-4A58-BEF3-895BEE675520}" type="pres">
      <dgm:prSet presAssocID="{B7A498E6-B351-42E0-A634-0E564165BE40}" presName="hierChild5" presStyleCnt="0"/>
      <dgm:spPr/>
    </dgm:pt>
    <dgm:pt modelId="{8310C60C-F53C-4A59-94DC-4245BDEE98D9}" type="pres">
      <dgm:prSet presAssocID="{56BDC379-B8E1-4B73-B120-8773B303856B}" presName="hierChild5" presStyleCnt="0"/>
      <dgm:spPr/>
    </dgm:pt>
    <dgm:pt modelId="{48844238-CEC0-4FCC-9732-88D4A39C9896}" type="pres">
      <dgm:prSet presAssocID="{A85AA86E-D591-4887-AB49-45E65205E414}" presName="Name37" presStyleLbl="parChTrans1D2" presStyleIdx="2" presStyleCnt="8" custSzY="1137755"/>
      <dgm:spPr/>
      <dgm:t>
        <a:bodyPr/>
        <a:lstStyle/>
        <a:p>
          <a:endParaRPr lang="nb-NO"/>
        </a:p>
      </dgm:t>
    </dgm:pt>
    <dgm:pt modelId="{FB77DAB3-2DE4-4201-935B-5862039CE344}" type="pres">
      <dgm:prSet presAssocID="{AD61E1E5-DC96-4F79-98F4-E5B61556EF05}" presName="hierRoot2" presStyleCnt="0">
        <dgm:presLayoutVars>
          <dgm:hierBranch val="init"/>
        </dgm:presLayoutVars>
      </dgm:prSet>
      <dgm:spPr/>
    </dgm:pt>
    <dgm:pt modelId="{280B8E97-681B-4E4F-88C1-CD68ECB1BEAE}" type="pres">
      <dgm:prSet presAssocID="{AD61E1E5-DC96-4F79-98F4-E5B61556EF05}" presName="rootComposite" presStyleCnt="0"/>
      <dgm:spPr/>
    </dgm:pt>
    <dgm:pt modelId="{F4129C60-0756-42D1-98EC-9FD65F98BA85}" type="pres">
      <dgm:prSet presAssocID="{AD61E1E5-DC96-4F79-98F4-E5B61556EF05}" presName="rootText" presStyleLbl="node1" presStyleIdx="4" presStyleCnt="11" custScaleX="111363" custScaleY="167389">
        <dgm:presLayoutVars>
          <dgm:chMax/>
          <dgm:chPref val="3"/>
        </dgm:presLayoutVars>
      </dgm:prSet>
      <dgm:spPr/>
      <dgm:t>
        <a:bodyPr/>
        <a:lstStyle/>
        <a:p>
          <a:endParaRPr lang="nb-NO"/>
        </a:p>
      </dgm:t>
    </dgm:pt>
    <dgm:pt modelId="{EFC24F2A-CD20-44A6-9FCB-B5AAADCBF94F}" type="pres">
      <dgm:prSet presAssocID="{AD61E1E5-DC96-4F79-98F4-E5B61556EF05}" presName="titleText2" presStyleLbl="fgAcc1" presStyleIdx="4" presStyleCnt="11" custScaleX="116086" custScaleY="210017" custLinFactNeighborX="-2500" custLinFactNeighborY="97372">
        <dgm:presLayoutVars>
          <dgm:chMax val="0"/>
          <dgm:chPref val="0"/>
        </dgm:presLayoutVars>
      </dgm:prSet>
      <dgm:spPr/>
      <dgm:t>
        <a:bodyPr/>
        <a:lstStyle/>
        <a:p>
          <a:endParaRPr lang="nb-NO"/>
        </a:p>
      </dgm:t>
    </dgm:pt>
    <dgm:pt modelId="{94D2D3DC-059B-4AFF-BC35-0E13A4ECA952}" type="pres">
      <dgm:prSet presAssocID="{AD61E1E5-DC96-4F79-98F4-E5B61556EF05}" presName="rootConnector" presStyleLbl="node2" presStyleIdx="0" presStyleCnt="0"/>
      <dgm:spPr/>
      <dgm:t>
        <a:bodyPr/>
        <a:lstStyle/>
        <a:p>
          <a:endParaRPr lang="nb-NO"/>
        </a:p>
      </dgm:t>
    </dgm:pt>
    <dgm:pt modelId="{FFFED092-EFDF-409C-9C29-1E7C3183D7DA}" type="pres">
      <dgm:prSet presAssocID="{AD61E1E5-DC96-4F79-98F4-E5B61556EF05}" presName="hierChild4" presStyleCnt="0"/>
      <dgm:spPr/>
    </dgm:pt>
    <dgm:pt modelId="{8EADFA66-1AD5-48D2-A9D5-30CD0243A10E}" type="pres">
      <dgm:prSet presAssocID="{AD61E1E5-DC96-4F79-98F4-E5B61556EF05}" presName="hierChild5" presStyleCnt="0"/>
      <dgm:spPr/>
    </dgm:pt>
    <dgm:pt modelId="{B91515E2-2074-40B8-B515-C4CA431129BD}" type="pres">
      <dgm:prSet presAssocID="{BE7B6A8E-0814-4724-820E-38EC6467910B}" presName="Name37" presStyleLbl="parChTrans1D2" presStyleIdx="3" presStyleCnt="8" custSzY="1194574"/>
      <dgm:spPr/>
      <dgm:t>
        <a:bodyPr/>
        <a:lstStyle/>
        <a:p>
          <a:endParaRPr lang="nb-NO"/>
        </a:p>
      </dgm:t>
    </dgm:pt>
    <dgm:pt modelId="{C382BDDF-05BD-40C8-A2AD-71C1226535F3}" type="pres">
      <dgm:prSet presAssocID="{720358CE-C430-4109-A9FB-C2C647E1D02C}" presName="hierRoot2" presStyleCnt="0">
        <dgm:presLayoutVars>
          <dgm:hierBranch val="init"/>
        </dgm:presLayoutVars>
      </dgm:prSet>
      <dgm:spPr/>
    </dgm:pt>
    <dgm:pt modelId="{0BBB1893-3033-4AD7-99A6-DEB465144C08}" type="pres">
      <dgm:prSet presAssocID="{720358CE-C430-4109-A9FB-C2C647E1D02C}" presName="rootComposite" presStyleCnt="0"/>
      <dgm:spPr/>
    </dgm:pt>
    <dgm:pt modelId="{B5799B2F-7A20-4A65-AFFC-790AACACCB72}" type="pres">
      <dgm:prSet presAssocID="{720358CE-C430-4109-A9FB-C2C647E1D02C}" presName="rootText" presStyleLbl="node1" presStyleIdx="5" presStyleCnt="11" custScaleY="167389" custLinFactNeighborX="-388" custLinFactNeighborY="-917">
        <dgm:presLayoutVars>
          <dgm:chMax/>
          <dgm:chPref val="3"/>
        </dgm:presLayoutVars>
      </dgm:prSet>
      <dgm:spPr/>
      <dgm:t>
        <a:bodyPr/>
        <a:lstStyle/>
        <a:p>
          <a:endParaRPr lang="nb-NO"/>
        </a:p>
      </dgm:t>
    </dgm:pt>
    <dgm:pt modelId="{FA022B9C-2001-4E89-9558-0CF2166F7DA4}" type="pres">
      <dgm:prSet presAssocID="{720358CE-C430-4109-A9FB-C2C647E1D02C}" presName="titleText2" presStyleLbl="fgAcc1" presStyleIdx="5" presStyleCnt="11" custScaleY="167388" custLinFactNeighborY="71035">
        <dgm:presLayoutVars>
          <dgm:chMax val="0"/>
          <dgm:chPref val="0"/>
        </dgm:presLayoutVars>
      </dgm:prSet>
      <dgm:spPr/>
      <dgm:t>
        <a:bodyPr/>
        <a:lstStyle/>
        <a:p>
          <a:endParaRPr lang="nb-NO"/>
        </a:p>
      </dgm:t>
    </dgm:pt>
    <dgm:pt modelId="{5ACEB6B8-1D28-44C7-B587-B00E5F6F6E3F}" type="pres">
      <dgm:prSet presAssocID="{720358CE-C430-4109-A9FB-C2C647E1D02C}" presName="rootConnector" presStyleLbl="node2" presStyleIdx="0" presStyleCnt="0"/>
      <dgm:spPr/>
      <dgm:t>
        <a:bodyPr/>
        <a:lstStyle/>
        <a:p>
          <a:endParaRPr lang="nb-NO"/>
        </a:p>
      </dgm:t>
    </dgm:pt>
    <dgm:pt modelId="{52EA129D-C7E0-435F-BE96-C7DD9EA730CB}" type="pres">
      <dgm:prSet presAssocID="{720358CE-C430-4109-A9FB-C2C647E1D02C}" presName="hierChild4" presStyleCnt="0"/>
      <dgm:spPr/>
    </dgm:pt>
    <dgm:pt modelId="{5FC52624-5051-40A8-8BDF-D4F67F79498B}" type="pres">
      <dgm:prSet presAssocID="{26FE4264-0CDE-466C-AB48-4DB0D0D82B8D}" presName="Name37" presStyleLbl="parChTrans1D3" presStyleIdx="2" presStyleCnt="4" custSzY="203634"/>
      <dgm:spPr/>
      <dgm:t>
        <a:bodyPr/>
        <a:lstStyle/>
        <a:p>
          <a:endParaRPr lang="nb-NO"/>
        </a:p>
      </dgm:t>
    </dgm:pt>
    <dgm:pt modelId="{59500253-F5DB-4F9E-9E60-A8E4A2073319}" type="pres">
      <dgm:prSet presAssocID="{9318EE9D-A4B3-4A1A-A414-6C0E7970D3D5}" presName="hierRoot2" presStyleCnt="0">
        <dgm:presLayoutVars>
          <dgm:hierBranch val="init"/>
        </dgm:presLayoutVars>
      </dgm:prSet>
      <dgm:spPr/>
    </dgm:pt>
    <dgm:pt modelId="{5C83CD54-F9E6-4CF1-8885-36D654EA5A3E}" type="pres">
      <dgm:prSet presAssocID="{9318EE9D-A4B3-4A1A-A414-6C0E7970D3D5}" presName="rootComposite" presStyleCnt="0"/>
      <dgm:spPr/>
    </dgm:pt>
    <dgm:pt modelId="{5C882EB8-5E54-4C72-AEE7-8B6959236256}" type="pres">
      <dgm:prSet presAssocID="{9318EE9D-A4B3-4A1A-A414-6C0E7970D3D5}" presName="rootText" presStyleLbl="node1" presStyleIdx="6" presStyleCnt="11" custScaleY="167389" custLinFactNeighborY="21865">
        <dgm:presLayoutVars>
          <dgm:chMax/>
          <dgm:chPref val="3"/>
        </dgm:presLayoutVars>
      </dgm:prSet>
      <dgm:spPr/>
      <dgm:t>
        <a:bodyPr/>
        <a:lstStyle/>
        <a:p>
          <a:endParaRPr lang="nb-NO"/>
        </a:p>
      </dgm:t>
    </dgm:pt>
    <dgm:pt modelId="{5A5CE1D7-1FFA-44D1-A4DA-5CD19DF30841}" type="pres">
      <dgm:prSet presAssocID="{9318EE9D-A4B3-4A1A-A414-6C0E7970D3D5}" presName="titleText2" presStyleLbl="fgAcc1" presStyleIdx="6" presStyleCnt="11" custScaleY="167388" custLinFactY="40206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nb-NO"/>
        </a:p>
      </dgm:t>
    </dgm:pt>
    <dgm:pt modelId="{6A70A187-F4EC-442E-A028-1CAD82E29CFD}" type="pres">
      <dgm:prSet presAssocID="{9318EE9D-A4B3-4A1A-A414-6C0E7970D3D5}" presName="rootConnector" presStyleLbl="node3" presStyleIdx="0" presStyleCnt="0"/>
      <dgm:spPr/>
      <dgm:t>
        <a:bodyPr/>
        <a:lstStyle/>
        <a:p>
          <a:endParaRPr lang="nb-NO"/>
        </a:p>
      </dgm:t>
    </dgm:pt>
    <dgm:pt modelId="{7B6C446D-272E-4F58-8515-4790054BFD10}" type="pres">
      <dgm:prSet presAssocID="{9318EE9D-A4B3-4A1A-A414-6C0E7970D3D5}" presName="hierChild4" presStyleCnt="0"/>
      <dgm:spPr/>
    </dgm:pt>
    <dgm:pt modelId="{153B5306-7CB6-4E8C-98CF-8CA98BF8417E}" type="pres">
      <dgm:prSet presAssocID="{9318EE9D-A4B3-4A1A-A414-6C0E7970D3D5}" presName="hierChild5" presStyleCnt="0"/>
      <dgm:spPr/>
    </dgm:pt>
    <dgm:pt modelId="{C53CE07C-D513-42FF-861C-EA0FB4F52C1B}" type="pres">
      <dgm:prSet presAssocID="{8C5F4620-978D-4BF7-A78C-2298E29E82EC}" presName="Name37" presStyleLbl="parChTrans1D3" presStyleIdx="3" presStyleCnt="4" custSzY="203634"/>
      <dgm:spPr/>
      <dgm:t>
        <a:bodyPr/>
        <a:lstStyle/>
        <a:p>
          <a:endParaRPr lang="nb-NO"/>
        </a:p>
      </dgm:t>
    </dgm:pt>
    <dgm:pt modelId="{E30338A4-4AF7-416B-AF68-7A7AB3D37468}" type="pres">
      <dgm:prSet presAssocID="{6B9A4203-1F10-40BE-AA8A-C31238C18167}" presName="hierRoot2" presStyleCnt="0">
        <dgm:presLayoutVars>
          <dgm:hierBranch val="init"/>
        </dgm:presLayoutVars>
      </dgm:prSet>
      <dgm:spPr/>
    </dgm:pt>
    <dgm:pt modelId="{915C6274-B834-440B-B8F7-681B323E1051}" type="pres">
      <dgm:prSet presAssocID="{6B9A4203-1F10-40BE-AA8A-C31238C18167}" presName="rootComposite" presStyleCnt="0"/>
      <dgm:spPr/>
    </dgm:pt>
    <dgm:pt modelId="{E7F81040-25AD-4ADD-BC51-620E9819D244}" type="pres">
      <dgm:prSet presAssocID="{6B9A4203-1F10-40BE-AA8A-C31238C18167}" presName="rootText" presStyleLbl="node1" presStyleIdx="7" presStyleCnt="11" custScaleY="167389" custLinFactNeighborY="21865">
        <dgm:presLayoutVars>
          <dgm:chMax/>
          <dgm:chPref val="3"/>
        </dgm:presLayoutVars>
      </dgm:prSet>
      <dgm:spPr/>
      <dgm:t>
        <a:bodyPr/>
        <a:lstStyle/>
        <a:p>
          <a:endParaRPr lang="nb-NO"/>
        </a:p>
      </dgm:t>
    </dgm:pt>
    <dgm:pt modelId="{39B76223-C523-4543-8678-50591B9367D0}" type="pres">
      <dgm:prSet presAssocID="{6B9A4203-1F10-40BE-AA8A-C31238C18167}" presName="titleText2" presStyleLbl="fgAcc1" presStyleIdx="7" presStyleCnt="11" custScaleY="167388" custLinFactY="40206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nb-NO"/>
        </a:p>
      </dgm:t>
    </dgm:pt>
    <dgm:pt modelId="{63F69BF8-F213-4C5D-A6C6-0188B6C4EA33}" type="pres">
      <dgm:prSet presAssocID="{6B9A4203-1F10-40BE-AA8A-C31238C18167}" presName="rootConnector" presStyleLbl="node3" presStyleIdx="0" presStyleCnt="0"/>
      <dgm:spPr/>
      <dgm:t>
        <a:bodyPr/>
        <a:lstStyle/>
        <a:p>
          <a:endParaRPr lang="nb-NO"/>
        </a:p>
      </dgm:t>
    </dgm:pt>
    <dgm:pt modelId="{F317E71C-7E04-4D3B-885B-B0EA334B834E}" type="pres">
      <dgm:prSet presAssocID="{6B9A4203-1F10-40BE-AA8A-C31238C18167}" presName="hierChild4" presStyleCnt="0"/>
      <dgm:spPr/>
    </dgm:pt>
    <dgm:pt modelId="{46D60D67-419F-4B8E-862E-9DC73C901DDD}" type="pres">
      <dgm:prSet presAssocID="{6B9A4203-1F10-40BE-AA8A-C31238C18167}" presName="hierChild5" presStyleCnt="0"/>
      <dgm:spPr/>
    </dgm:pt>
    <dgm:pt modelId="{E981B156-94E0-4EA3-AFD0-DDD374660776}" type="pres">
      <dgm:prSet presAssocID="{720358CE-C430-4109-A9FB-C2C647E1D02C}" presName="hierChild5" presStyleCnt="0"/>
      <dgm:spPr/>
    </dgm:pt>
    <dgm:pt modelId="{81171DD3-6F84-4683-ACD9-12349D90FCF4}" type="pres">
      <dgm:prSet presAssocID="{1ABCA7BB-1074-4E25-917E-9F5636FDA9A5}" presName="Name37" presStyleLbl="parChTrans1D2" presStyleIdx="4" presStyleCnt="8" custSzY="1137755"/>
      <dgm:spPr/>
      <dgm:t>
        <a:bodyPr/>
        <a:lstStyle/>
        <a:p>
          <a:endParaRPr lang="nb-NO"/>
        </a:p>
      </dgm:t>
    </dgm:pt>
    <dgm:pt modelId="{A8A04B53-7F81-43CA-834D-3FEA891C9B96}" type="pres">
      <dgm:prSet presAssocID="{55F70A89-A396-4F6C-99CE-F2129E3882A1}" presName="hierRoot2" presStyleCnt="0">
        <dgm:presLayoutVars>
          <dgm:hierBranch val="init"/>
        </dgm:presLayoutVars>
      </dgm:prSet>
      <dgm:spPr/>
    </dgm:pt>
    <dgm:pt modelId="{C537D496-AF57-4CCF-9C02-3EB0A9E84AAB}" type="pres">
      <dgm:prSet presAssocID="{55F70A89-A396-4F6C-99CE-F2129E3882A1}" presName="rootComposite" presStyleCnt="0"/>
      <dgm:spPr/>
    </dgm:pt>
    <dgm:pt modelId="{2EF5B465-E9CB-4EF2-A58D-A8C2F9336B52}" type="pres">
      <dgm:prSet presAssocID="{55F70A89-A396-4F6C-99CE-F2129E3882A1}" presName="rootText" presStyleLbl="node1" presStyleIdx="8" presStyleCnt="11" custScaleY="167389">
        <dgm:presLayoutVars>
          <dgm:chMax/>
          <dgm:chPref val="3"/>
        </dgm:presLayoutVars>
      </dgm:prSet>
      <dgm:spPr/>
      <dgm:t>
        <a:bodyPr/>
        <a:lstStyle/>
        <a:p>
          <a:endParaRPr lang="nb-NO"/>
        </a:p>
      </dgm:t>
    </dgm:pt>
    <dgm:pt modelId="{0F47A064-6F34-4EDF-99CA-F2FDAC6B1CA0}" type="pres">
      <dgm:prSet presAssocID="{55F70A89-A396-4F6C-99CE-F2129E3882A1}" presName="titleText2" presStyleLbl="fgAcc1" presStyleIdx="8" presStyleCnt="11" custScaleY="167388" custLinFactNeighborY="73169">
        <dgm:presLayoutVars>
          <dgm:chMax val="0"/>
          <dgm:chPref val="0"/>
        </dgm:presLayoutVars>
      </dgm:prSet>
      <dgm:spPr/>
      <dgm:t>
        <a:bodyPr/>
        <a:lstStyle/>
        <a:p>
          <a:endParaRPr lang="nb-NO"/>
        </a:p>
      </dgm:t>
    </dgm:pt>
    <dgm:pt modelId="{86E2B9DE-2DDE-4BD8-A18B-603CA1D7C95D}" type="pres">
      <dgm:prSet presAssocID="{55F70A89-A396-4F6C-99CE-F2129E3882A1}" presName="rootConnector" presStyleLbl="node2" presStyleIdx="0" presStyleCnt="0"/>
      <dgm:spPr/>
      <dgm:t>
        <a:bodyPr/>
        <a:lstStyle/>
        <a:p>
          <a:endParaRPr lang="nb-NO"/>
        </a:p>
      </dgm:t>
    </dgm:pt>
    <dgm:pt modelId="{2B83722E-C804-4A52-8BBC-8DC202DED251}" type="pres">
      <dgm:prSet presAssocID="{55F70A89-A396-4F6C-99CE-F2129E3882A1}" presName="hierChild4" presStyleCnt="0"/>
      <dgm:spPr/>
    </dgm:pt>
    <dgm:pt modelId="{D7FD4CC6-813C-4C08-B9D9-2B648BBE8F4D}" type="pres">
      <dgm:prSet presAssocID="{55F70A89-A396-4F6C-99CE-F2129E3882A1}" presName="hierChild5" presStyleCnt="0"/>
      <dgm:spPr/>
    </dgm:pt>
    <dgm:pt modelId="{6A7511C0-9C42-46A5-B20E-16C9F1963B34}" type="pres">
      <dgm:prSet presAssocID="{132EAC4E-D65C-47F2-93B3-4717EF3CEFF6}" presName="Name37" presStyleLbl="parChTrans1D2" presStyleIdx="5" presStyleCnt="8" custSzY="1137755"/>
      <dgm:spPr/>
      <dgm:t>
        <a:bodyPr/>
        <a:lstStyle/>
        <a:p>
          <a:endParaRPr lang="nb-NO"/>
        </a:p>
      </dgm:t>
    </dgm:pt>
    <dgm:pt modelId="{D5590333-1FD1-4014-9176-E351529C2492}" type="pres">
      <dgm:prSet presAssocID="{61CB3229-D178-4793-9067-A5992558EA6F}" presName="hierRoot2" presStyleCnt="0">
        <dgm:presLayoutVars>
          <dgm:hierBranch val="init"/>
        </dgm:presLayoutVars>
      </dgm:prSet>
      <dgm:spPr/>
    </dgm:pt>
    <dgm:pt modelId="{6A505985-3002-4A4E-9120-89223FC6AC4E}" type="pres">
      <dgm:prSet presAssocID="{61CB3229-D178-4793-9067-A5992558EA6F}" presName="rootComposite" presStyleCnt="0"/>
      <dgm:spPr/>
    </dgm:pt>
    <dgm:pt modelId="{38F54956-46A2-4C57-9687-E144095B5FDE}" type="pres">
      <dgm:prSet presAssocID="{61CB3229-D178-4793-9067-A5992558EA6F}" presName="rootText" presStyleLbl="node1" presStyleIdx="9" presStyleCnt="11" custScaleY="167389">
        <dgm:presLayoutVars>
          <dgm:chMax/>
          <dgm:chPref val="3"/>
        </dgm:presLayoutVars>
      </dgm:prSet>
      <dgm:spPr/>
      <dgm:t>
        <a:bodyPr/>
        <a:lstStyle/>
        <a:p>
          <a:endParaRPr lang="nb-NO"/>
        </a:p>
      </dgm:t>
    </dgm:pt>
    <dgm:pt modelId="{C1B206BD-FE55-4870-84CA-03779C068B34}" type="pres">
      <dgm:prSet presAssocID="{61CB3229-D178-4793-9067-A5992558EA6F}" presName="titleText2" presStyleLbl="fgAcc1" presStyleIdx="9" presStyleCnt="11" custScaleY="167388" custLinFactNeighborY="73169">
        <dgm:presLayoutVars>
          <dgm:chMax val="0"/>
          <dgm:chPref val="0"/>
        </dgm:presLayoutVars>
      </dgm:prSet>
      <dgm:spPr/>
      <dgm:t>
        <a:bodyPr/>
        <a:lstStyle/>
        <a:p>
          <a:endParaRPr lang="nb-NO"/>
        </a:p>
      </dgm:t>
    </dgm:pt>
    <dgm:pt modelId="{E49AA177-518B-4627-AD91-0D1FBBA106FA}" type="pres">
      <dgm:prSet presAssocID="{61CB3229-D178-4793-9067-A5992558EA6F}" presName="rootConnector" presStyleLbl="node2" presStyleIdx="0" presStyleCnt="0"/>
      <dgm:spPr/>
      <dgm:t>
        <a:bodyPr/>
        <a:lstStyle/>
        <a:p>
          <a:endParaRPr lang="nb-NO"/>
        </a:p>
      </dgm:t>
    </dgm:pt>
    <dgm:pt modelId="{6BAB9F6C-2874-4A20-A864-19CFADAF87C2}" type="pres">
      <dgm:prSet presAssocID="{61CB3229-D178-4793-9067-A5992558EA6F}" presName="hierChild4" presStyleCnt="0"/>
      <dgm:spPr/>
    </dgm:pt>
    <dgm:pt modelId="{21176FED-DFF4-425C-B19B-35F2117B166C}" type="pres">
      <dgm:prSet presAssocID="{61CB3229-D178-4793-9067-A5992558EA6F}" presName="hierChild5" presStyleCnt="0"/>
      <dgm:spPr/>
    </dgm:pt>
    <dgm:pt modelId="{A4799015-051A-49FB-96B2-E7A2E85C8E5F}" type="pres">
      <dgm:prSet presAssocID="{90F52012-5966-46F1-99CC-D672ADEBB70F}" presName="Name37" presStyleLbl="parChTrans1D2" presStyleIdx="6" presStyleCnt="8" custSzY="1137755"/>
      <dgm:spPr/>
      <dgm:t>
        <a:bodyPr/>
        <a:lstStyle/>
        <a:p>
          <a:endParaRPr lang="nb-NO"/>
        </a:p>
      </dgm:t>
    </dgm:pt>
    <dgm:pt modelId="{194B1DD6-D954-4A31-B0E1-D13DD595F939}" type="pres">
      <dgm:prSet presAssocID="{F11DE72A-EC2A-42CF-B6BD-43C57FB7C227}" presName="hierRoot2" presStyleCnt="0">
        <dgm:presLayoutVars>
          <dgm:hierBranch val="init"/>
        </dgm:presLayoutVars>
      </dgm:prSet>
      <dgm:spPr/>
    </dgm:pt>
    <dgm:pt modelId="{63EB8529-E72D-48CE-84B4-CA48E3B19108}" type="pres">
      <dgm:prSet presAssocID="{F11DE72A-EC2A-42CF-B6BD-43C57FB7C227}" presName="rootComposite" presStyleCnt="0"/>
      <dgm:spPr/>
    </dgm:pt>
    <dgm:pt modelId="{D7D42E53-AA2E-4C3E-8D8F-D184687B921C}" type="pres">
      <dgm:prSet presAssocID="{F11DE72A-EC2A-42CF-B6BD-43C57FB7C227}" presName="rootText" presStyleLbl="node1" presStyleIdx="10" presStyleCnt="11" custScaleY="167389">
        <dgm:presLayoutVars>
          <dgm:chMax/>
          <dgm:chPref val="3"/>
        </dgm:presLayoutVars>
      </dgm:prSet>
      <dgm:spPr/>
      <dgm:t>
        <a:bodyPr/>
        <a:lstStyle/>
        <a:p>
          <a:endParaRPr lang="nb-NO"/>
        </a:p>
      </dgm:t>
    </dgm:pt>
    <dgm:pt modelId="{CE5766FA-6132-45F2-91B0-C1955CCF78F9}" type="pres">
      <dgm:prSet presAssocID="{F11DE72A-EC2A-42CF-B6BD-43C57FB7C227}" presName="titleText2" presStyleLbl="fgAcc1" presStyleIdx="10" presStyleCnt="11" custScaleY="167388" custLinFactNeighborY="73169">
        <dgm:presLayoutVars>
          <dgm:chMax val="0"/>
          <dgm:chPref val="0"/>
        </dgm:presLayoutVars>
      </dgm:prSet>
      <dgm:spPr/>
      <dgm:t>
        <a:bodyPr/>
        <a:lstStyle/>
        <a:p>
          <a:endParaRPr lang="nb-NO"/>
        </a:p>
      </dgm:t>
    </dgm:pt>
    <dgm:pt modelId="{ABCBD095-B8F4-46BD-9165-F0141A8D43A9}" type="pres">
      <dgm:prSet presAssocID="{F11DE72A-EC2A-42CF-B6BD-43C57FB7C227}" presName="rootConnector" presStyleLbl="node2" presStyleIdx="0" presStyleCnt="0"/>
      <dgm:spPr/>
      <dgm:t>
        <a:bodyPr/>
        <a:lstStyle/>
        <a:p>
          <a:endParaRPr lang="nb-NO"/>
        </a:p>
      </dgm:t>
    </dgm:pt>
    <dgm:pt modelId="{174D6299-312D-425A-AE21-BB8633B039E1}" type="pres">
      <dgm:prSet presAssocID="{F11DE72A-EC2A-42CF-B6BD-43C57FB7C227}" presName="hierChild4" presStyleCnt="0"/>
      <dgm:spPr/>
    </dgm:pt>
    <dgm:pt modelId="{1E9F5939-C808-4239-A857-61F9D837C114}" type="pres">
      <dgm:prSet presAssocID="{F11DE72A-EC2A-42CF-B6BD-43C57FB7C227}" presName="hierChild5" presStyleCnt="0"/>
      <dgm:spPr/>
    </dgm:pt>
    <dgm:pt modelId="{C7D51A10-A5E4-41B0-9EB9-27F0AAD4187F}" type="pres">
      <dgm:prSet presAssocID="{F1BF1A90-257C-4A7B-B273-B90B77E169AD}" presName="hierChild3" presStyleCnt="0"/>
      <dgm:spPr/>
    </dgm:pt>
    <dgm:pt modelId="{F6E79C9F-A6A8-4A47-85AD-609BD63ECEEE}" type="pres">
      <dgm:prSet presAssocID="{CE369972-65BC-4593-B553-57292FE07802}" presName="Name96" presStyleLbl="parChTrans1D2" presStyleIdx="7" presStyleCnt="8" custSzY="568877"/>
      <dgm:spPr/>
      <dgm:t>
        <a:bodyPr/>
        <a:lstStyle/>
        <a:p>
          <a:endParaRPr lang="nb-NO"/>
        </a:p>
      </dgm:t>
    </dgm:pt>
    <dgm:pt modelId="{5B43A068-5430-43C1-A096-296B34989D4C}" type="pres">
      <dgm:prSet presAssocID="{469B95B3-C7F8-4604-8D19-8FCC3190EE5D}" presName="hierRoot3" presStyleCnt="0">
        <dgm:presLayoutVars>
          <dgm:hierBranch val="init"/>
        </dgm:presLayoutVars>
      </dgm:prSet>
      <dgm:spPr/>
    </dgm:pt>
    <dgm:pt modelId="{9BB4E2F2-BEE6-4F6D-9210-49EC46AED348}" type="pres">
      <dgm:prSet presAssocID="{469B95B3-C7F8-4604-8D19-8FCC3190EE5D}" presName="rootComposite3" presStyleCnt="0"/>
      <dgm:spPr/>
    </dgm:pt>
    <dgm:pt modelId="{63B37846-891E-4EF2-AAA1-E9950634F7F0}" type="pres">
      <dgm:prSet presAssocID="{469B95B3-C7F8-4604-8D19-8FCC3190EE5D}" presName="rootText3" presStyleLbl="asst1" presStyleIdx="0" presStyleCnt="1" custScaleX="107209" custScaleY="16738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F4345C9-B1F9-4303-A929-C040CA200145}" type="pres">
      <dgm:prSet presAssocID="{469B95B3-C7F8-4604-8D19-8FCC3190EE5D}" presName="titleText3" presStyleLbl="fgAcc2" presStyleIdx="0" presStyleCnt="1" custScaleY="167388" custLinFactNeighborY="52292">
        <dgm:presLayoutVars>
          <dgm:chMax val="0"/>
          <dgm:chPref val="0"/>
        </dgm:presLayoutVars>
      </dgm:prSet>
      <dgm:spPr/>
      <dgm:t>
        <a:bodyPr/>
        <a:lstStyle/>
        <a:p>
          <a:endParaRPr lang="nb-NO"/>
        </a:p>
      </dgm:t>
    </dgm:pt>
    <dgm:pt modelId="{FF35A862-8AD4-4A0D-84FF-8399F0FFD9A0}" type="pres">
      <dgm:prSet presAssocID="{469B95B3-C7F8-4604-8D19-8FCC3190EE5D}" presName="rootConnector3" presStyleLbl="asst1" presStyleIdx="0" presStyleCnt="1"/>
      <dgm:spPr/>
      <dgm:t>
        <a:bodyPr/>
        <a:lstStyle/>
        <a:p>
          <a:endParaRPr lang="nb-NO"/>
        </a:p>
      </dgm:t>
    </dgm:pt>
    <dgm:pt modelId="{42FD4D33-2CE4-48EB-9F13-E4B206E36AD5}" type="pres">
      <dgm:prSet presAssocID="{469B95B3-C7F8-4604-8D19-8FCC3190EE5D}" presName="hierChild6" presStyleCnt="0"/>
      <dgm:spPr/>
    </dgm:pt>
    <dgm:pt modelId="{5954AACC-4A9C-485C-992F-FE17CA2EA704}" type="pres">
      <dgm:prSet presAssocID="{469B95B3-C7F8-4604-8D19-8FCC3190EE5D}" presName="hierChild7" presStyleCnt="0"/>
      <dgm:spPr/>
    </dgm:pt>
  </dgm:ptLst>
  <dgm:cxnLst>
    <dgm:cxn modelId="{A86C87E9-B790-435F-BEC3-920AEA2C294D}" srcId="{F1BF1A90-257C-4A7B-B273-B90B77E169AD}" destId="{720358CE-C430-4109-A9FB-C2C647E1D02C}" srcOrd="4" destOrd="0" parTransId="{BE7B6A8E-0814-4724-820E-38EC6467910B}" sibTransId="{E14FFD76-4A16-4F37-8374-F642ED7D4A9D}"/>
    <dgm:cxn modelId="{4F39BF6C-FB9E-4D25-BEE2-5E8AF926B7E2}" type="presOf" srcId="{56BDC379-B8E1-4B73-B120-8773B303856B}" destId="{2BA772B3-1548-4A5A-B7C9-5CEF2E2BC7D9}" srcOrd="1" destOrd="0" presId="urn:microsoft.com/office/officeart/2008/layout/NameandTitleOrganizationalChart"/>
    <dgm:cxn modelId="{D3B75770-5C0C-45F7-BEF9-B6925990153D}" type="presOf" srcId="{8C5F4620-978D-4BF7-A78C-2298E29E82EC}" destId="{C53CE07C-D513-42FF-861C-EA0FB4F52C1B}" srcOrd="0" destOrd="0" presId="urn:microsoft.com/office/officeart/2008/layout/NameandTitleOrganizationalChart"/>
    <dgm:cxn modelId="{24598025-311D-4B1E-B04B-67CB98241D75}" type="presOf" srcId="{993B9350-8114-4838-BD6F-E9B7C51D8EDC}" destId="{F32A7A7F-8C0D-4FB1-BE68-B873B5F90343}" srcOrd="0" destOrd="0" presId="urn:microsoft.com/office/officeart/2008/layout/NameandTitleOrganizationalChart"/>
    <dgm:cxn modelId="{80CCC2AF-CF8F-475E-8EAD-DF82B6BBB824}" srcId="{720358CE-C430-4109-A9FB-C2C647E1D02C}" destId="{6B9A4203-1F10-40BE-AA8A-C31238C18167}" srcOrd="1" destOrd="0" parTransId="{8C5F4620-978D-4BF7-A78C-2298E29E82EC}" sibTransId="{4A0BCB14-C20E-41B4-AC51-40DF240FC341}"/>
    <dgm:cxn modelId="{C035B7EC-2C92-45F1-AF5D-A228979D3828}" srcId="{F1BF1A90-257C-4A7B-B273-B90B77E169AD}" destId="{F11DE72A-EC2A-42CF-B6BD-43C57FB7C227}" srcOrd="7" destOrd="0" parTransId="{90F52012-5966-46F1-99CC-D672ADEBB70F}" sibTransId="{F112583C-ADE4-4E43-A638-AE99B66CA491}"/>
    <dgm:cxn modelId="{8C8ED332-9FB5-494E-BFDE-C1CC1AE44DB4}" type="presOf" srcId="{B7C27DF1-9F1D-4D89-A77F-570E93A31409}" destId="{759B44E0-DAD2-4302-83ED-16F68A9F70E3}" srcOrd="0" destOrd="0" presId="urn:microsoft.com/office/officeart/2008/layout/NameandTitleOrganizationalChart"/>
    <dgm:cxn modelId="{F118269D-1C53-4DEF-96AA-2DFED14BD5C7}" type="presOf" srcId="{F1BF1A90-257C-4A7B-B273-B90B77E169AD}" destId="{638912F5-5E0C-4236-A6AA-7F59507B0990}" srcOrd="0" destOrd="0" presId="urn:microsoft.com/office/officeart/2008/layout/NameandTitleOrganizationalChart"/>
    <dgm:cxn modelId="{18F5283C-A5A1-4A93-9114-C5DF52577567}" type="presOf" srcId="{55F70A89-A396-4F6C-99CE-F2129E3882A1}" destId="{86E2B9DE-2DDE-4BD8-A18B-603CA1D7C95D}" srcOrd="1" destOrd="0" presId="urn:microsoft.com/office/officeart/2008/layout/NameandTitleOrganizationalChart"/>
    <dgm:cxn modelId="{558E9778-40CD-4748-A47C-D503820A4C5A}" type="presOf" srcId="{CE369972-65BC-4593-B553-57292FE07802}" destId="{F6E79C9F-A6A8-4A47-85AD-609BD63ECEEE}" srcOrd="0" destOrd="0" presId="urn:microsoft.com/office/officeart/2008/layout/NameandTitleOrganizationalChart"/>
    <dgm:cxn modelId="{B8446534-4379-49E3-A550-257F640FE2DA}" type="presOf" srcId="{90F52012-5966-46F1-99CC-D672ADEBB70F}" destId="{A4799015-051A-49FB-96B2-E7A2E85C8E5F}" srcOrd="0" destOrd="0" presId="urn:microsoft.com/office/officeart/2008/layout/NameandTitleOrganizationalChart"/>
    <dgm:cxn modelId="{17187B5F-C3F7-4D35-BE13-8B89BF440D73}" type="presOf" srcId="{88A54452-3AF0-45A6-8AA1-6EE8DE106ACB}" destId="{CFA5196C-6983-4D08-A6B9-75AD3081334D}" srcOrd="0" destOrd="0" presId="urn:microsoft.com/office/officeart/2008/layout/NameandTitleOrganizationalChart"/>
    <dgm:cxn modelId="{10AEC18D-4A94-4CF4-907F-2F7E9564A443}" type="presOf" srcId="{D1732224-1E2A-46D2-9E22-9F1270CB40B5}" destId="{5A5CE1D7-1FFA-44D1-A4DA-5CD19DF30841}" srcOrd="0" destOrd="0" presId="urn:microsoft.com/office/officeart/2008/layout/NameandTitleOrganizationalChart"/>
    <dgm:cxn modelId="{C7F132A3-2E85-49C0-8D52-74B54ADFEC04}" type="presOf" srcId="{5E3A95EC-BC5A-4B1A-A9A7-EA6B6C5E83C0}" destId="{61CDEE05-DEC5-49A6-B423-5DA22B81E7E7}" srcOrd="0" destOrd="0" presId="urn:microsoft.com/office/officeart/2008/layout/NameandTitleOrganizationalChart"/>
    <dgm:cxn modelId="{27A6DB5A-2170-442B-B8D4-EB267F068195}" srcId="{56BDC379-B8E1-4B73-B120-8773B303856B}" destId="{B7A498E6-B351-42E0-A634-0E564165BE40}" srcOrd="1" destOrd="0" parTransId="{8C0FBEB7-EEA6-4C6F-ACD6-F420E39FE93C}" sibTransId="{88A54452-3AF0-45A6-8AA1-6EE8DE106ACB}"/>
    <dgm:cxn modelId="{08E97F82-8F96-4706-B078-FAA519372433}" type="presOf" srcId="{B7A498E6-B351-42E0-A634-0E564165BE40}" destId="{F7F54C70-0483-4C67-AF8A-69C9235CCE0C}" srcOrd="1" destOrd="0" presId="urn:microsoft.com/office/officeart/2008/layout/NameandTitleOrganizationalChart"/>
    <dgm:cxn modelId="{AB838A30-8384-49DB-A8FB-E34926BD82EA}" type="presOf" srcId="{469B95B3-C7F8-4604-8D19-8FCC3190EE5D}" destId="{63B37846-891E-4EF2-AAA1-E9950634F7F0}" srcOrd="0" destOrd="0" presId="urn:microsoft.com/office/officeart/2008/layout/NameandTitleOrganizationalChart"/>
    <dgm:cxn modelId="{0DF7ABD4-F14D-42B7-83A8-1DF354DB5CAC}" type="presOf" srcId="{A85AA86E-D591-4887-AB49-45E65205E414}" destId="{48844238-CEC0-4FCC-9732-88D4A39C9896}" srcOrd="0" destOrd="0" presId="urn:microsoft.com/office/officeart/2008/layout/NameandTitleOrganizationalChart"/>
    <dgm:cxn modelId="{24BEE7D1-7210-4A76-95B4-306B0A67A60B}" type="presOf" srcId="{720358CE-C430-4109-A9FB-C2C647E1D02C}" destId="{B5799B2F-7A20-4A65-AFFC-790AACACCB72}" srcOrd="0" destOrd="0" presId="urn:microsoft.com/office/officeart/2008/layout/NameandTitleOrganizationalChart"/>
    <dgm:cxn modelId="{614C964D-B631-4F90-9259-29C590BAEC20}" type="presOf" srcId="{F11DE72A-EC2A-42CF-B6BD-43C57FB7C227}" destId="{D7D42E53-AA2E-4C3E-8D8F-D184687B921C}" srcOrd="0" destOrd="0" presId="urn:microsoft.com/office/officeart/2008/layout/NameandTitleOrganizationalChart"/>
    <dgm:cxn modelId="{8A4C82EB-4E72-493D-B0A6-62BF9D04420B}" type="presOf" srcId="{6B9A4203-1F10-40BE-AA8A-C31238C18167}" destId="{E7F81040-25AD-4ADD-BC51-620E9819D244}" srcOrd="0" destOrd="0" presId="urn:microsoft.com/office/officeart/2008/layout/NameandTitleOrganizationalChart"/>
    <dgm:cxn modelId="{D4E5C225-2B61-4FF7-A451-056F12CCE4A1}" type="presOf" srcId="{839FC700-00AB-4FD7-8923-DE003D16FAD2}" destId="{2E566219-A818-4891-9F6F-E456B6DD763B}" srcOrd="1" destOrd="0" presId="urn:microsoft.com/office/officeart/2008/layout/NameandTitleOrganizationalChart"/>
    <dgm:cxn modelId="{98F3754E-09FD-471E-94AF-0379558D18A0}" type="presOf" srcId="{132EAC4E-D65C-47F2-93B3-4717EF3CEFF6}" destId="{6A7511C0-9C42-46A5-B20E-16C9F1963B34}" srcOrd="0" destOrd="0" presId="urn:microsoft.com/office/officeart/2008/layout/NameandTitleOrganizationalChart"/>
    <dgm:cxn modelId="{14F753DA-3DF5-44A2-BF86-260426E253F2}" type="presOf" srcId="{839FC700-00AB-4FD7-8923-DE003D16FAD2}" destId="{A3F0C778-639D-4E36-9189-D10E79D6D27D}" srcOrd="0" destOrd="0" presId="urn:microsoft.com/office/officeart/2008/layout/NameandTitleOrganizationalChart"/>
    <dgm:cxn modelId="{77E24734-3408-4735-84B8-B140C9C90451}" srcId="{F1BF1A90-257C-4A7B-B273-B90B77E169AD}" destId="{AD61E1E5-DC96-4F79-98F4-E5B61556EF05}" srcOrd="3" destOrd="0" parTransId="{A85AA86E-D591-4887-AB49-45E65205E414}" sibTransId="{09507EAF-82A9-4C19-B7F8-BAF992B32723}"/>
    <dgm:cxn modelId="{5F62BF2F-A930-44A1-A2F2-C9020B2E2186}" type="presOf" srcId="{9318EE9D-A4B3-4A1A-A414-6C0E7970D3D5}" destId="{6A70A187-F4EC-442E-A028-1CAD82E29CFD}" srcOrd="1" destOrd="0" presId="urn:microsoft.com/office/officeart/2008/layout/NameandTitleOrganizationalChart"/>
    <dgm:cxn modelId="{C89064F3-99C5-4519-B59C-0F85863B925B}" type="presOf" srcId="{8866E6B4-6CC3-400B-9E29-8316E7EB29C6}" destId="{BF022DD4-E8EB-40C0-A2CE-38CBDA7425C3}" srcOrd="0" destOrd="0" presId="urn:microsoft.com/office/officeart/2008/layout/NameandTitleOrganizationalChart"/>
    <dgm:cxn modelId="{F092178D-E88B-415D-A770-67DEC6C836CE}" type="presOf" srcId="{6D409A46-96F5-4244-BD49-1C238A4AC9D5}" destId="{8E9FBB47-9538-4EF9-A55A-2B1A93B6934C}" srcOrd="0" destOrd="0" presId="urn:microsoft.com/office/officeart/2008/layout/NameandTitleOrganizationalChart"/>
    <dgm:cxn modelId="{3613314D-EB88-49B5-A48D-FFDB2C25042C}" type="presOf" srcId="{E14FFD76-4A16-4F37-8374-F642ED7D4A9D}" destId="{FA022B9C-2001-4E89-9558-0CF2166F7DA4}" srcOrd="0" destOrd="0" presId="urn:microsoft.com/office/officeart/2008/layout/NameandTitleOrganizationalChart"/>
    <dgm:cxn modelId="{AC63B366-EC67-4648-A0AB-89C3F314030D}" type="presOf" srcId="{F1BF1A90-257C-4A7B-B273-B90B77E169AD}" destId="{0CA9CA15-070A-4D6A-8B77-0E23471A17E0}" srcOrd="1" destOrd="0" presId="urn:microsoft.com/office/officeart/2008/layout/NameandTitleOrganizationalChart"/>
    <dgm:cxn modelId="{01C5947D-9323-4120-9615-B5876D7CDC03}" srcId="{19658071-5368-4DD3-A043-F3FDC258A2B7}" destId="{F1BF1A90-257C-4A7B-B273-B90B77E169AD}" srcOrd="0" destOrd="0" parTransId="{DD33193C-19C1-4A09-8C21-1254FE8C1668}" sibTransId="{8866E6B4-6CC3-400B-9E29-8316E7EB29C6}"/>
    <dgm:cxn modelId="{6BE65B9B-5BDE-4253-ADBD-5A82625FF292}" srcId="{F1BF1A90-257C-4A7B-B273-B90B77E169AD}" destId="{469B95B3-C7F8-4604-8D19-8FCC3190EE5D}" srcOrd="0" destOrd="0" parTransId="{CE369972-65BC-4593-B553-57292FE07802}" sibTransId="{F537C497-1694-4F13-971B-F418032EC823}"/>
    <dgm:cxn modelId="{287F4B40-00A9-48D8-BA94-63C7B946CF17}" type="presOf" srcId="{469B95B3-C7F8-4604-8D19-8FCC3190EE5D}" destId="{FF35A862-8AD4-4A0D-84FF-8399F0FFD9A0}" srcOrd="1" destOrd="0" presId="urn:microsoft.com/office/officeart/2008/layout/NameandTitleOrganizationalChart"/>
    <dgm:cxn modelId="{71854689-768E-401D-B262-1F1BEC4C12E7}" type="presOf" srcId="{55F70A89-A396-4F6C-99CE-F2129E3882A1}" destId="{2EF5B465-E9CB-4EF2-A58D-A8C2F9336B52}" srcOrd="0" destOrd="0" presId="urn:microsoft.com/office/officeart/2008/layout/NameandTitleOrganizationalChart"/>
    <dgm:cxn modelId="{1D906896-8D3D-4B4E-BC3E-70541C24AB69}" type="presOf" srcId="{BE7B6A8E-0814-4724-820E-38EC6467910B}" destId="{B91515E2-2074-40B8-B515-C4CA431129BD}" srcOrd="0" destOrd="0" presId="urn:microsoft.com/office/officeart/2008/layout/NameandTitleOrganizationalChart"/>
    <dgm:cxn modelId="{12632426-0156-4372-946A-60B736E07E10}" type="presOf" srcId="{B7A498E6-B351-42E0-A634-0E564165BE40}" destId="{FABA5060-D85C-4D79-B459-2FDF9F73030A}" srcOrd="0" destOrd="0" presId="urn:microsoft.com/office/officeart/2008/layout/NameandTitleOrganizationalChart"/>
    <dgm:cxn modelId="{8F1265EA-88B2-4657-8B62-827D168521C2}" srcId="{F1BF1A90-257C-4A7B-B273-B90B77E169AD}" destId="{839FC700-00AB-4FD7-8923-DE003D16FAD2}" srcOrd="1" destOrd="0" parTransId="{993B9350-8114-4838-BD6F-E9B7C51D8EDC}" sibTransId="{4AED0CDE-D466-4B8A-A961-B9AF021C9F53}"/>
    <dgm:cxn modelId="{E2DC9321-BEEE-49F3-9641-31D70569CE47}" type="presOf" srcId="{61CB3229-D178-4793-9067-A5992558EA6F}" destId="{38F54956-46A2-4C57-9687-E144095B5FDE}" srcOrd="0" destOrd="0" presId="urn:microsoft.com/office/officeart/2008/layout/NameandTitleOrganizationalChart"/>
    <dgm:cxn modelId="{C91A6A5D-4CF5-4FB5-B3E8-ADA3DA9F5796}" type="presOf" srcId="{F537C497-1694-4F13-971B-F418032EC823}" destId="{BF4345C9-B1F9-4303-A929-C040CA200145}" srcOrd="0" destOrd="0" presId="urn:microsoft.com/office/officeart/2008/layout/NameandTitleOrganizationalChart"/>
    <dgm:cxn modelId="{081BBE79-614C-4ACA-B158-4186E07D08E5}" type="presOf" srcId="{4AED0CDE-D466-4B8A-A961-B9AF021C9F53}" destId="{4FC81651-2C02-4F1C-9C2B-E37964990312}" srcOrd="0" destOrd="0" presId="urn:microsoft.com/office/officeart/2008/layout/NameandTitleOrganizationalChart"/>
    <dgm:cxn modelId="{49D1E88E-2E35-4D10-8537-C1CE153A9A93}" type="presOf" srcId="{09507EAF-82A9-4C19-B7F8-BAF992B32723}" destId="{EFC24F2A-CD20-44A6-9FCB-B5AAADCBF94F}" srcOrd="0" destOrd="0" presId="urn:microsoft.com/office/officeart/2008/layout/NameandTitleOrganizationalChart"/>
    <dgm:cxn modelId="{CB304B43-69B1-4CF3-836C-D1A8FDFC9096}" type="presOf" srcId="{85528F1C-AB8C-4910-B82B-C0A83431C2FD}" destId="{A65C1702-185B-45B8-8398-BF99BAF5A83D}" srcOrd="0" destOrd="0" presId="urn:microsoft.com/office/officeart/2008/layout/NameandTitleOrganizationalChart"/>
    <dgm:cxn modelId="{A79B1ECE-10F5-49D4-8C0F-3E00D6495ED4}" srcId="{F1BF1A90-257C-4A7B-B273-B90B77E169AD}" destId="{56BDC379-B8E1-4B73-B120-8773B303856B}" srcOrd="2" destOrd="0" parTransId="{B7C27DF1-9F1D-4D89-A77F-570E93A31409}" sibTransId="{BE0FFF25-8EFE-4444-A94F-332E5963FACE}"/>
    <dgm:cxn modelId="{CAD1443C-37EC-4FB8-8917-8C81F0F0B8AF}" type="presOf" srcId="{1ABCA7BB-1074-4E25-917E-9F5636FDA9A5}" destId="{81171DD3-6F84-4683-ACD9-12349D90FCF4}" srcOrd="0" destOrd="0" presId="urn:microsoft.com/office/officeart/2008/layout/NameandTitleOrganizationalChart"/>
    <dgm:cxn modelId="{63BC172A-4CAD-4B83-8CC1-9A83E831457E}" type="presOf" srcId="{14046226-67A6-4418-92EA-7BC6DB52A078}" destId="{0F47A064-6F34-4EDF-99CA-F2FDAC6B1CA0}" srcOrd="0" destOrd="0" presId="urn:microsoft.com/office/officeart/2008/layout/NameandTitleOrganizationalChart"/>
    <dgm:cxn modelId="{B292FE12-0FA3-45F4-85A0-80F0F68D84CB}" srcId="{F1BF1A90-257C-4A7B-B273-B90B77E169AD}" destId="{61CB3229-D178-4793-9067-A5992558EA6F}" srcOrd="6" destOrd="0" parTransId="{132EAC4E-D65C-47F2-93B3-4717EF3CEFF6}" sibTransId="{32044DEE-E8AA-43DF-82F5-FC1DA7D83AB5}"/>
    <dgm:cxn modelId="{AD907BDF-F6B9-4F23-ADFF-2D6EDB880CCE}" type="presOf" srcId="{19658071-5368-4DD3-A043-F3FDC258A2B7}" destId="{CCFAE768-606E-4629-83E1-08D3B6EFD9F4}" srcOrd="0" destOrd="0" presId="urn:microsoft.com/office/officeart/2008/layout/NameandTitleOrganizationalChart"/>
    <dgm:cxn modelId="{D6D41075-309B-45AE-9AC0-4709E56EF83D}" type="presOf" srcId="{5E3A95EC-BC5A-4B1A-A9A7-EA6B6C5E83C0}" destId="{5EAD3EAC-C177-42A8-B28A-C707901F0679}" srcOrd="1" destOrd="0" presId="urn:microsoft.com/office/officeart/2008/layout/NameandTitleOrganizationalChart"/>
    <dgm:cxn modelId="{C49CA67C-9DE5-4530-8E67-1CF51A16BFA7}" type="presOf" srcId="{9318EE9D-A4B3-4A1A-A414-6C0E7970D3D5}" destId="{5C882EB8-5E54-4C72-AEE7-8B6959236256}" srcOrd="0" destOrd="0" presId="urn:microsoft.com/office/officeart/2008/layout/NameandTitleOrganizationalChart"/>
    <dgm:cxn modelId="{AD98C5E3-76DC-4D7A-B2C0-31FFD3696C7B}" type="presOf" srcId="{61CB3229-D178-4793-9067-A5992558EA6F}" destId="{E49AA177-518B-4627-AD91-0D1FBBA106FA}" srcOrd="1" destOrd="0" presId="urn:microsoft.com/office/officeart/2008/layout/NameandTitleOrganizationalChart"/>
    <dgm:cxn modelId="{419BCCB4-B182-48A7-B051-CA8B0384AC41}" type="presOf" srcId="{8C0FBEB7-EEA6-4C6F-ACD6-F420E39FE93C}" destId="{AACC790C-DED9-412C-831E-0C1DD1D128B2}" srcOrd="0" destOrd="0" presId="urn:microsoft.com/office/officeart/2008/layout/NameandTitleOrganizationalChart"/>
    <dgm:cxn modelId="{B088BEA6-61FD-49F2-9261-8F8BCA1B40B4}" type="presOf" srcId="{AD61E1E5-DC96-4F79-98F4-E5B61556EF05}" destId="{94D2D3DC-059B-4AFF-BC35-0E13A4ECA952}" srcOrd="1" destOrd="0" presId="urn:microsoft.com/office/officeart/2008/layout/NameandTitleOrganizationalChart"/>
    <dgm:cxn modelId="{6ACFA8D7-9C60-40FD-A60D-7AE692E2474B}" type="presOf" srcId="{4A0BCB14-C20E-41B4-AC51-40DF240FC341}" destId="{39B76223-C523-4543-8678-50591B9367D0}" srcOrd="0" destOrd="0" presId="urn:microsoft.com/office/officeart/2008/layout/NameandTitleOrganizationalChart"/>
    <dgm:cxn modelId="{54E3400F-C651-488F-ADD3-0B1492179F88}" srcId="{F1BF1A90-257C-4A7B-B273-B90B77E169AD}" destId="{55F70A89-A396-4F6C-99CE-F2129E3882A1}" srcOrd="5" destOrd="0" parTransId="{1ABCA7BB-1074-4E25-917E-9F5636FDA9A5}" sibTransId="{14046226-67A6-4418-92EA-7BC6DB52A078}"/>
    <dgm:cxn modelId="{84A73B70-AD62-4DA7-8B91-45961E3A9372}" type="presOf" srcId="{26FE4264-0CDE-466C-AB48-4DB0D0D82B8D}" destId="{5FC52624-5051-40A8-8BDF-D4F67F79498B}" srcOrd="0" destOrd="0" presId="urn:microsoft.com/office/officeart/2008/layout/NameandTitleOrganizationalChart"/>
    <dgm:cxn modelId="{8225E2D3-36FA-4AE7-89D5-7D5225A1882C}" type="presOf" srcId="{AD61E1E5-DC96-4F79-98F4-E5B61556EF05}" destId="{F4129C60-0756-42D1-98EC-9FD65F98BA85}" srcOrd="0" destOrd="0" presId="urn:microsoft.com/office/officeart/2008/layout/NameandTitleOrganizationalChart"/>
    <dgm:cxn modelId="{A9FC5B0B-766C-49B5-8D9B-AADBBC96D57C}" type="presOf" srcId="{BE0FFF25-8EFE-4444-A94F-332E5963FACE}" destId="{F8C37A1A-C488-49E3-BE04-B92AE2E4F036}" srcOrd="0" destOrd="0" presId="urn:microsoft.com/office/officeart/2008/layout/NameandTitleOrganizationalChart"/>
    <dgm:cxn modelId="{B45E5241-841E-4DDB-8E77-F92D190F4220}" type="presOf" srcId="{F11DE72A-EC2A-42CF-B6BD-43C57FB7C227}" destId="{ABCBD095-B8F4-46BD-9165-F0141A8D43A9}" srcOrd="1" destOrd="0" presId="urn:microsoft.com/office/officeart/2008/layout/NameandTitleOrganizationalChart"/>
    <dgm:cxn modelId="{4BB7968C-C08B-4A7F-A087-1BA2EBFF990B}" type="presOf" srcId="{56BDC379-B8E1-4B73-B120-8773B303856B}" destId="{0AA36517-2409-470F-AFCC-EFF050B4875F}" srcOrd="0" destOrd="0" presId="urn:microsoft.com/office/officeart/2008/layout/NameandTitleOrganizationalChart"/>
    <dgm:cxn modelId="{A7482557-8A2B-4167-B747-0F50025D9322}" srcId="{56BDC379-B8E1-4B73-B120-8773B303856B}" destId="{5E3A95EC-BC5A-4B1A-A9A7-EA6B6C5E83C0}" srcOrd="0" destOrd="0" parTransId="{85528F1C-AB8C-4910-B82B-C0A83431C2FD}" sibTransId="{6D409A46-96F5-4244-BD49-1C238A4AC9D5}"/>
    <dgm:cxn modelId="{3931193A-310A-4B81-9C81-15164EF27F2C}" type="presOf" srcId="{6B9A4203-1F10-40BE-AA8A-C31238C18167}" destId="{63F69BF8-F213-4C5D-A6C6-0188B6C4EA33}" srcOrd="1" destOrd="0" presId="urn:microsoft.com/office/officeart/2008/layout/NameandTitleOrganizationalChart"/>
    <dgm:cxn modelId="{54115657-6348-413C-A86A-11FB853821A5}" type="presOf" srcId="{32044DEE-E8AA-43DF-82F5-FC1DA7D83AB5}" destId="{C1B206BD-FE55-4870-84CA-03779C068B34}" srcOrd="0" destOrd="0" presId="urn:microsoft.com/office/officeart/2008/layout/NameandTitleOrganizationalChart"/>
    <dgm:cxn modelId="{651B80A9-4AC7-43C1-A7D6-7BCA26FB3E43}" type="presOf" srcId="{F112583C-ADE4-4E43-A638-AE99B66CA491}" destId="{CE5766FA-6132-45F2-91B0-C1955CCF78F9}" srcOrd="0" destOrd="0" presId="urn:microsoft.com/office/officeart/2008/layout/NameandTitleOrganizationalChart"/>
    <dgm:cxn modelId="{D9A27A9E-884A-49BF-86FC-7B52C520B606}" srcId="{720358CE-C430-4109-A9FB-C2C647E1D02C}" destId="{9318EE9D-A4B3-4A1A-A414-6C0E7970D3D5}" srcOrd="0" destOrd="0" parTransId="{26FE4264-0CDE-466C-AB48-4DB0D0D82B8D}" sibTransId="{D1732224-1E2A-46D2-9E22-9F1270CB40B5}"/>
    <dgm:cxn modelId="{E583B739-A57C-42C5-AD80-0D271D554367}" type="presOf" srcId="{720358CE-C430-4109-A9FB-C2C647E1D02C}" destId="{5ACEB6B8-1D28-44C7-B587-B00E5F6F6E3F}" srcOrd="1" destOrd="0" presId="urn:microsoft.com/office/officeart/2008/layout/NameandTitleOrganizationalChart"/>
    <dgm:cxn modelId="{513DD963-74F6-4603-BB8F-AB6013177601}" type="presParOf" srcId="{CCFAE768-606E-4629-83E1-08D3B6EFD9F4}" destId="{9A21011D-BC44-4CA3-8F8C-D757486D4056}" srcOrd="0" destOrd="0" presId="urn:microsoft.com/office/officeart/2008/layout/NameandTitleOrganizationalChart"/>
    <dgm:cxn modelId="{FC111332-E52B-429F-8979-65DDE8C16442}" type="presParOf" srcId="{9A21011D-BC44-4CA3-8F8C-D757486D4056}" destId="{B7625F42-6B3C-40AD-8894-03D882AABE67}" srcOrd="0" destOrd="0" presId="urn:microsoft.com/office/officeart/2008/layout/NameandTitleOrganizationalChart"/>
    <dgm:cxn modelId="{03B0D6F1-1DFA-46C8-9AD7-43E253ECD59A}" type="presParOf" srcId="{B7625F42-6B3C-40AD-8894-03D882AABE67}" destId="{638912F5-5E0C-4236-A6AA-7F59507B0990}" srcOrd="0" destOrd="0" presId="urn:microsoft.com/office/officeart/2008/layout/NameandTitleOrganizationalChart"/>
    <dgm:cxn modelId="{D08D476F-FF59-4EC2-AFB6-0D9C0869DE99}" type="presParOf" srcId="{B7625F42-6B3C-40AD-8894-03D882AABE67}" destId="{BF022DD4-E8EB-40C0-A2CE-38CBDA7425C3}" srcOrd="1" destOrd="0" presId="urn:microsoft.com/office/officeart/2008/layout/NameandTitleOrganizationalChart"/>
    <dgm:cxn modelId="{E5ADEE2D-FA1B-49CF-ADB2-81EFA83618A0}" type="presParOf" srcId="{B7625F42-6B3C-40AD-8894-03D882AABE67}" destId="{0CA9CA15-070A-4D6A-8B77-0E23471A17E0}" srcOrd="2" destOrd="0" presId="urn:microsoft.com/office/officeart/2008/layout/NameandTitleOrganizationalChart"/>
    <dgm:cxn modelId="{13B2DAC6-FA71-4AAF-A8CB-9E63EB8101AC}" type="presParOf" srcId="{9A21011D-BC44-4CA3-8F8C-D757486D4056}" destId="{35E57DBF-176B-4A42-9436-F95B2D145A1F}" srcOrd="1" destOrd="0" presId="urn:microsoft.com/office/officeart/2008/layout/NameandTitleOrganizationalChart"/>
    <dgm:cxn modelId="{A1777734-9ABF-4EB2-8727-F212CCBEF041}" type="presParOf" srcId="{35E57DBF-176B-4A42-9436-F95B2D145A1F}" destId="{F32A7A7F-8C0D-4FB1-BE68-B873B5F90343}" srcOrd="0" destOrd="0" presId="urn:microsoft.com/office/officeart/2008/layout/NameandTitleOrganizationalChart"/>
    <dgm:cxn modelId="{C8BC1C45-46F2-4511-B7A2-42457F28ECB8}" type="presParOf" srcId="{35E57DBF-176B-4A42-9436-F95B2D145A1F}" destId="{29DCD039-EA6F-4624-B9F5-A04A4403B3E4}" srcOrd="1" destOrd="0" presId="urn:microsoft.com/office/officeart/2008/layout/NameandTitleOrganizationalChart"/>
    <dgm:cxn modelId="{15992911-E143-4CAC-BDD1-2C8A748ADD6A}" type="presParOf" srcId="{29DCD039-EA6F-4624-B9F5-A04A4403B3E4}" destId="{39ACCE83-9950-407D-B522-169A6A66A6F9}" srcOrd="0" destOrd="0" presId="urn:microsoft.com/office/officeart/2008/layout/NameandTitleOrganizationalChart"/>
    <dgm:cxn modelId="{C62EA033-9F75-43C9-A49E-9308FB7203E5}" type="presParOf" srcId="{39ACCE83-9950-407D-B522-169A6A66A6F9}" destId="{A3F0C778-639D-4E36-9189-D10E79D6D27D}" srcOrd="0" destOrd="0" presId="urn:microsoft.com/office/officeart/2008/layout/NameandTitleOrganizationalChart"/>
    <dgm:cxn modelId="{2C909DF8-5987-4280-9BDF-EFF596A0ADBD}" type="presParOf" srcId="{39ACCE83-9950-407D-B522-169A6A66A6F9}" destId="{4FC81651-2C02-4F1C-9C2B-E37964990312}" srcOrd="1" destOrd="0" presId="urn:microsoft.com/office/officeart/2008/layout/NameandTitleOrganizationalChart"/>
    <dgm:cxn modelId="{7976A634-AA7E-4AD9-91F7-2B1C483F66B2}" type="presParOf" srcId="{39ACCE83-9950-407D-B522-169A6A66A6F9}" destId="{2E566219-A818-4891-9F6F-E456B6DD763B}" srcOrd="2" destOrd="0" presId="urn:microsoft.com/office/officeart/2008/layout/NameandTitleOrganizationalChart"/>
    <dgm:cxn modelId="{C4127D8B-B49C-4B38-94A8-BBA6C43327D1}" type="presParOf" srcId="{29DCD039-EA6F-4624-B9F5-A04A4403B3E4}" destId="{9F908753-E0F3-4D7E-8828-86499144E478}" srcOrd="1" destOrd="0" presId="urn:microsoft.com/office/officeart/2008/layout/NameandTitleOrganizationalChart"/>
    <dgm:cxn modelId="{A25B277B-A141-43E4-BD7A-E7AE62D10E9C}" type="presParOf" srcId="{29DCD039-EA6F-4624-B9F5-A04A4403B3E4}" destId="{A2081F1E-8B17-4F2C-AA1B-5492755CDAA1}" srcOrd="2" destOrd="0" presId="urn:microsoft.com/office/officeart/2008/layout/NameandTitleOrganizationalChart"/>
    <dgm:cxn modelId="{3728E368-EA5E-4FF2-BFDD-E1C115FA0FCB}" type="presParOf" srcId="{35E57DBF-176B-4A42-9436-F95B2D145A1F}" destId="{759B44E0-DAD2-4302-83ED-16F68A9F70E3}" srcOrd="2" destOrd="0" presId="urn:microsoft.com/office/officeart/2008/layout/NameandTitleOrganizationalChart"/>
    <dgm:cxn modelId="{9A1CAF46-4CDC-424B-9E7E-B646C9293495}" type="presParOf" srcId="{35E57DBF-176B-4A42-9436-F95B2D145A1F}" destId="{3EEDF41A-30B0-4B25-9457-60A335FCB214}" srcOrd="3" destOrd="0" presId="urn:microsoft.com/office/officeart/2008/layout/NameandTitleOrganizationalChart"/>
    <dgm:cxn modelId="{3FE5447E-A0FE-456E-AB6E-EE6F17355558}" type="presParOf" srcId="{3EEDF41A-30B0-4B25-9457-60A335FCB214}" destId="{4C15A8E1-850D-4AC2-8973-CA1B10E43975}" srcOrd="0" destOrd="0" presId="urn:microsoft.com/office/officeart/2008/layout/NameandTitleOrganizationalChart"/>
    <dgm:cxn modelId="{7CC94A64-9DC8-4BD7-B9B5-5E96CABAE97C}" type="presParOf" srcId="{4C15A8E1-850D-4AC2-8973-CA1B10E43975}" destId="{0AA36517-2409-470F-AFCC-EFF050B4875F}" srcOrd="0" destOrd="0" presId="urn:microsoft.com/office/officeart/2008/layout/NameandTitleOrganizationalChart"/>
    <dgm:cxn modelId="{34279955-214E-4B95-8882-AB386960D1B4}" type="presParOf" srcId="{4C15A8E1-850D-4AC2-8973-CA1B10E43975}" destId="{F8C37A1A-C488-49E3-BE04-B92AE2E4F036}" srcOrd="1" destOrd="0" presId="urn:microsoft.com/office/officeart/2008/layout/NameandTitleOrganizationalChart"/>
    <dgm:cxn modelId="{44CFBE30-1E49-418F-913A-13817CAD21F5}" type="presParOf" srcId="{4C15A8E1-850D-4AC2-8973-CA1B10E43975}" destId="{2BA772B3-1548-4A5A-B7C9-5CEF2E2BC7D9}" srcOrd="2" destOrd="0" presId="urn:microsoft.com/office/officeart/2008/layout/NameandTitleOrganizationalChart"/>
    <dgm:cxn modelId="{FF493689-44DB-499A-B5C5-C2378F39BC42}" type="presParOf" srcId="{3EEDF41A-30B0-4B25-9457-60A335FCB214}" destId="{483156B2-D96D-4F02-80EE-65A4E3C16042}" srcOrd="1" destOrd="0" presId="urn:microsoft.com/office/officeart/2008/layout/NameandTitleOrganizationalChart"/>
    <dgm:cxn modelId="{B0884FDA-96A7-4D19-92AD-42AA3AE2A29A}" type="presParOf" srcId="{483156B2-D96D-4F02-80EE-65A4E3C16042}" destId="{A65C1702-185B-45B8-8398-BF99BAF5A83D}" srcOrd="0" destOrd="0" presId="urn:microsoft.com/office/officeart/2008/layout/NameandTitleOrganizationalChart"/>
    <dgm:cxn modelId="{3E00AAFF-E13F-4728-931B-0C2F792EAD3E}" type="presParOf" srcId="{483156B2-D96D-4F02-80EE-65A4E3C16042}" destId="{57E6B359-36D9-4041-8EC2-F85449FF3986}" srcOrd="1" destOrd="0" presId="urn:microsoft.com/office/officeart/2008/layout/NameandTitleOrganizationalChart"/>
    <dgm:cxn modelId="{F00A8FA0-A6E9-4632-93D0-3D0DA14DF758}" type="presParOf" srcId="{57E6B359-36D9-4041-8EC2-F85449FF3986}" destId="{389D5D73-47CC-47FA-9812-5D5C6F19E7CF}" srcOrd="0" destOrd="0" presId="urn:microsoft.com/office/officeart/2008/layout/NameandTitleOrganizationalChart"/>
    <dgm:cxn modelId="{7C3FC759-E61C-4651-BD55-A71F25DAE7F0}" type="presParOf" srcId="{389D5D73-47CC-47FA-9812-5D5C6F19E7CF}" destId="{61CDEE05-DEC5-49A6-B423-5DA22B81E7E7}" srcOrd="0" destOrd="0" presId="urn:microsoft.com/office/officeart/2008/layout/NameandTitleOrganizationalChart"/>
    <dgm:cxn modelId="{FE22D152-A820-45FB-AC55-8E5352D62793}" type="presParOf" srcId="{389D5D73-47CC-47FA-9812-5D5C6F19E7CF}" destId="{8E9FBB47-9538-4EF9-A55A-2B1A93B6934C}" srcOrd="1" destOrd="0" presId="urn:microsoft.com/office/officeart/2008/layout/NameandTitleOrganizationalChart"/>
    <dgm:cxn modelId="{B69086C7-AE0A-437D-9299-B7FBAE649A47}" type="presParOf" srcId="{389D5D73-47CC-47FA-9812-5D5C6F19E7CF}" destId="{5EAD3EAC-C177-42A8-B28A-C707901F0679}" srcOrd="2" destOrd="0" presId="urn:microsoft.com/office/officeart/2008/layout/NameandTitleOrganizationalChart"/>
    <dgm:cxn modelId="{5901AE1F-05E8-47D4-8D34-32968439AB7D}" type="presParOf" srcId="{57E6B359-36D9-4041-8EC2-F85449FF3986}" destId="{13692B84-8247-4444-816E-D54F4D838CBB}" srcOrd="1" destOrd="0" presId="urn:microsoft.com/office/officeart/2008/layout/NameandTitleOrganizationalChart"/>
    <dgm:cxn modelId="{FB2D93A4-2DFD-499B-A74C-F3364224A37B}" type="presParOf" srcId="{57E6B359-36D9-4041-8EC2-F85449FF3986}" destId="{AB178339-89E0-4D45-A8C7-3544E8468B1E}" srcOrd="2" destOrd="0" presId="urn:microsoft.com/office/officeart/2008/layout/NameandTitleOrganizationalChart"/>
    <dgm:cxn modelId="{4A3450B6-2A6E-46CE-A956-3156C4E1F40A}" type="presParOf" srcId="{483156B2-D96D-4F02-80EE-65A4E3C16042}" destId="{AACC790C-DED9-412C-831E-0C1DD1D128B2}" srcOrd="2" destOrd="0" presId="urn:microsoft.com/office/officeart/2008/layout/NameandTitleOrganizationalChart"/>
    <dgm:cxn modelId="{F52E8C74-D385-45EE-9078-0EF31253D94A}" type="presParOf" srcId="{483156B2-D96D-4F02-80EE-65A4E3C16042}" destId="{2908B6E8-F395-4664-A08F-91E7E587F5C6}" srcOrd="3" destOrd="0" presId="urn:microsoft.com/office/officeart/2008/layout/NameandTitleOrganizationalChart"/>
    <dgm:cxn modelId="{D46C4222-6174-4948-BD9E-1CDB94B57530}" type="presParOf" srcId="{2908B6E8-F395-4664-A08F-91E7E587F5C6}" destId="{B59FD0D2-1D7F-4829-B67A-EEE4E31984E4}" srcOrd="0" destOrd="0" presId="urn:microsoft.com/office/officeart/2008/layout/NameandTitleOrganizationalChart"/>
    <dgm:cxn modelId="{F70CD831-8C7F-4FD6-B3CC-372F36B721C5}" type="presParOf" srcId="{B59FD0D2-1D7F-4829-B67A-EEE4E31984E4}" destId="{FABA5060-D85C-4D79-B459-2FDF9F73030A}" srcOrd="0" destOrd="0" presId="urn:microsoft.com/office/officeart/2008/layout/NameandTitleOrganizationalChart"/>
    <dgm:cxn modelId="{9C6F4A2F-E2AB-4C2D-945C-449C91837D4B}" type="presParOf" srcId="{B59FD0D2-1D7F-4829-B67A-EEE4E31984E4}" destId="{CFA5196C-6983-4D08-A6B9-75AD3081334D}" srcOrd="1" destOrd="0" presId="urn:microsoft.com/office/officeart/2008/layout/NameandTitleOrganizationalChart"/>
    <dgm:cxn modelId="{03732C6A-8E63-4B90-861B-AAA7283928AD}" type="presParOf" srcId="{B59FD0D2-1D7F-4829-B67A-EEE4E31984E4}" destId="{F7F54C70-0483-4C67-AF8A-69C9235CCE0C}" srcOrd="2" destOrd="0" presId="urn:microsoft.com/office/officeart/2008/layout/NameandTitleOrganizationalChart"/>
    <dgm:cxn modelId="{4FDBDDCF-B44C-4E85-9CE6-99476E76A698}" type="presParOf" srcId="{2908B6E8-F395-4664-A08F-91E7E587F5C6}" destId="{1E7BDEA3-00F1-4DAB-90F6-A0B880B09D57}" srcOrd="1" destOrd="0" presId="urn:microsoft.com/office/officeart/2008/layout/NameandTitleOrganizationalChart"/>
    <dgm:cxn modelId="{C6E171D3-FF5D-458F-B7C0-6766DA59DB62}" type="presParOf" srcId="{2908B6E8-F395-4664-A08F-91E7E587F5C6}" destId="{A31F66DE-05B9-4A58-BEF3-895BEE675520}" srcOrd="2" destOrd="0" presId="urn:microsoft.com/office/officeart/2008/layout/NameandTitleOrganizationalChart"/>
    <dgm:cxn modelId="{F6B046DE-5682-45D8-906E-65EE100F6103}" type="presParOf" srcId="{3EEDF41A-30B0-4B25-9457-60A335FCB214}" destId="{8310C60C-F53C-4A59-94DC-4245BDEE98D9}" srcOrd="2" destOrd="0" presId="urn:microsoft.com/office/officeart/2008/layout/NameandTitleOrganizationalChart"/>
    <dgm:cxn modelId="{FEE17BCF-CA5B-4679-BAAF-D235E81FD29C}" type="presParOf" srcId="{35E57DBF-176B-4A42-9436-F95B2D145A1F}" destId="{48844238-CEC0-4FCC-9732-88D4A39C9896}" srcOrd="4" destOrd="0" presId="urn:microsoft.com/office/officeart/2008/layout/NameandTitleOrganizationalChart"/>
    <dgm:cxn modelId="{A6ABA5CF-33EB-4A35-9C05-666503EA43BF}" type="presParOf" srcId="{35E57DBF-176B-4A42-9436-F95B2D145A1F}" destId="{FB77DAB3-2DE4-4201-935B-5862039CE344}" srcOrd="5" destOrd="0" presId="urn:microsoft.com/office/officeart/2008/layout/NameandTitleOrganizationalChart"/>
    <dgm:cxn modelId="{76ADC2FB-B900-4AD5-99AF-5149090FD434}" type="presParOf" srcId="{FB77DAB3-2DE4-4201-935B-5862039CE344}" destId="{280B8E97-681B-4E4F-88C1-CD68ECB1BEAE}" srcOrd="0" destOrd="0" presId="urn:microsoft.com/office/officeart/2008/layout/NameandTitleOrganizationalChart"/>
    <dgm:cxn modelId="{6492C255-6A86-478A-AD37-8FDD7B780C56}" type="presParOf" srcId="{280B8E97-681B-4E4F-88C1-CD68ECB1BEAE}" destId="{F4129C60-0756-42D1-98EC-9FD65F98BA85}" srcOrd="0" destOrd="0" presId="urn:microsoft.com/office/officeart/2008/layout/NameandTitleOrganizationalChart"/>
    <dgm:cxn modelId="{F5452A42-5D2F-4DFB-85D3-464AE8CE2A62}" type="presParOf" srcId="{280B8E97-681B-4E4F-88C1-CD68ECB1BEAE}" destId="{EFC24F2A-CD20-44A6-9FCB-B5AAADCBF94F}" srcOrd="1" destOrd="0" presId="urn:microsoft.com/office/officeart/2008/layout/NameandTitleOrganizationalChart"/>
    <dgm:cxn modelId="{B8AC18AF-FDB8-439F-B5C7-CCFD7FFDB62A}" type="presParOf" srcId="{280B8E97-681B-4E4F-88C1-CD68ECB1BEAE}" destId="{94D2D3DC-059B-4AFF-BC35-0E13A4ECA952}" srcOrd="2" destOrd="0" presId="urn:microsoft.com/office/officeart/2008/layout/NameandTitleOrganizationalChart"/>
    <dgm:cxn modelId="{32607FCF-78CB-4146-957F-FB7FD0B9EF34}" type="presParOf" srcId="{FB77DAB3-2DE4-4201-935B-5862039CE344}" destId="{FFFED092-EFDF-409C-9C29-1E7C3183D7DA}" srcOrd="1" destOrd="0" presId="urn:microsoft.com/office/officeart/2008/layout/NameandTitleOrganizationalChart"/>
    <dgm:cxn modelId="{BDC475DC-0EC3-4E26-97AF-4FC828C770CB}" type="presParOf" srcId="{FB77DAB3-2DE4-4201-935B-5862039CE344}" destId="{8EADFA66-1AD5-48D2-A9D5-30CD0243A10E}" srcOrd="2" destOrd="0" presId="urn:microsoft.com/office/officeart/2008/layout/NameandTitleOrganizationalChart"/>
    <dgm:cxn modelId="{63006354-9526-44A0-9382-CE3FF473FBBF}" type="presParOf" srcId="{35E57DBF-176B-4A42-9436-F95B2D145A1F}" destId="{B91515E2-2074-40B8-B515-C4CA431129BD}" srcOrd="6" destOrd="0" presId="urn:microsoft.com/office/officeart/2008/layout/NameandTitleOrganizationalChart"/>
    <dgm:cxn modelId="{FCF6B617-836E-49FA-B1C0-DC606606094D}" type="presParOf" srcId="{35E57DBF-176B-4A42-9436-F95B2D145A1F}" destId="{C382BDDF-05BD-40C8-A2AD-71C1226535F3}" srcOrd="7" destOrd="0" presId="urn:microsoft.com/office/officeart/2008/layout/NameandTitleOrganizationalChart"/>
    <dgm:cxn modelId="{4FF18078-4261-403A-9703-20F15299F87A}" type="presParOf" srcId="{C382BDDF-05BD-40C8-A2AD-71C1226535F3}" destId="{0BBB1893-3033-4AD7-99A6-DEB465144C08}" srcOrd="0" destOrd="0" presId="urn:microsoft.com/office/officeart/2008/layout/NameandTitleOrganizationalChart"/>
    <dgm:cxn modelId="{A050D73A-870B-446F-BAB8-6D6469555363}" type="presParOf" srcId="{0BBB1893-3033-4AD7-99A6-DEB465144C08}" destId="{B5799B2F-7A20-4A65-AFFC-790AACACCB72}" srcOrd="0" destOrd="0" presId="urn:microsoft.com/office/officeart/2008/layout/NameandTitleOrganizationalChart"/>
    <dgm:cxn modelId="{EE6C31B8-B9B2-4869-B4BD-1420746F1071}" type="presParOf" srcId="{0BBB1893-3033-4AD7-99A6-DEB465144C08}" destId="{FA022B9C-2001-4E89-9558-0CF2166F7DA4}" srcOrd="1" destOrd="0" presId="urn:microsoft.com/office/officeart/2008/layout/NameandTitleOrganizationalChart"/>
    <dgm:cxn modelId="{9F03C325-6F00-4A56-A1B8-F473B45A69BD}" type="presParOf" srcId="{0BBB1893-3033-4AD7-99A6-DEB465144C08}" destId="{5ACEB6B8-1D28-44C7-B587-B00E5F6F6E3F}" srcOrd="2" destOrd="0" presId="urn:microsoft.com/office/officeart/2008/layout/NameandTitleOrganizationalChart"/>
    <dgm:cxn modelId="{BAE191D3-2CFD-4E6E-AE82-D07130332212}" type="presParOf" srcId="{C382BDDF-05BD-40C8-A2AD-71C1226535F3}" destId="{52EA129D-C7E0-435F-BE96-C7DD9EA730CB}" srcOrd="1" destOrd="0" presId="urn:microsoft.com/office/officeart/2008/layout/NameandTitleOrganizationalChart"/>
    <dgm:cxn modelId="{73892F45-72FB-46BC-BEE9-6F69780BC6B9}" type="presParOf" srcId="{52EA129D-C7E0-435F-BE96-C7DD9EA730CB}" destId="{5FC52624-5051-40A8-8BDF-D4F67F79498B}" srcOrd="0" destOrd="0" presId="urn:microsoft.com/office/officeart/2008/layout/NameandTitleOrganizationalChart"/>
    <dgm:cxn modelId="{2BE18A54-A828-43AE-8F64-1652E438904C}" type="presParOf" srcId="{52EA129D-C7E0-435F-BE96-C7DD9EA730CB}" destId="{59500253-F5DB-4F9E-9E60-A8E4A2073319}" srcOrd="1" destOrd="0" presId="urn:microsoft.com/office/officeart/2008/layout/NameandTitleOrganizationalChart"/>
    <dgm:cxn modelId="{80FC9AA4-131E-4058-8031-1F947AE0DA37}" type="presParOf" srcId="{59500253-F5DB-4F9E-9E60-A8E4A2073319}" destId="{5C83CD54-F9E6-4CF1-8885-36D654EA5A3E}" srcOrd="0" destOrd="0" presId="urn:microsoft.com/office/officeart/2008/layout/NameandTitleOrganizationalChart"/>
    <dgm:cxn modelId="{8AB38891-DDEB-4932-97E4-B56265B44BB2}" type="presParOf" srcId="{5C83CD54-F9E6-4CF1-8885-36D654EA5A3E}" destId="{5C882EB8-5E54-4C72-AEE7-8B6959236256}" srcOrd="0" destOrd="0" presId="urn:microsoft.com/office/officeart/2008/layout/NameandTitleOrganizationalChart"/>
    <dgm:cxn modelId="{C57345CB-8670-4C71-8567-053AD418DD3D}" type="presParOf" srcId="{5C83CD54-F9E6-4CF1-8885-36D654EA5A3E}" destId="{5A5CE1D7-1FFA-44D1-A4DA-5CD19DF30841}" srcOrd="1" destOrd="0" presId="urn:microsoft.com/office/officeart/2008/layout/NameandTitleOrganizationalChart"/>
    <dgm:cxn modelId="{93CEADD2-552A-4246-8599-4E52386655AC}" type="presParOf" srcId="{5C83CD54-F9E6-4CF1-8885-36D654EA5A3E}" destId="{6A70A187-F4EC-442E-A028-1CAD82E29CFD}" srcOrd="2" destOrd="0" presId="urn:microsoft.com/office/officeart/2008/layout/NameandTitleOrganizationalChart"/>
    <dgm:cxn modelId="{BDD724DE-AC24-4BF4-9123-5667812A90FC}" type="presParOf" srcId="{59500253-F5DB-4F9E-9E60-A8E4A2073319}" destId="{7B6C446D-272E-4F58-8515-4790054BFD10}" srcOrd="1" destOrd="0" presId="urn:microsoft.com/office/officeart/2008/layout/NameandTitleOrganizationalChart"/>
    <dgm:cxn modelId="{C2ADC6C6-9C63-4D29-B626-3824821DCA88}" type="presParOf" srcId="{59500253-F5DB-4F9E-9E60-A8E4A2073319}" destId="{153B5306-7CB6-4E8C-98CF-8CA98BF8417E}" srcOrd="2" destOrd="0" presId="urn:microsoft.com/office/officeart/2008/layout/NameandTitleOrganizationalChart"/>
    <dgm:cxn modelId="{C0A499AA-23A7-467D-A1B6-BDF4AF371FDB}" type="presParOf" srcId="{52EA129D-C7E0-435F-BE96-C7DD9EA730CB}" destId="{C53CE07C-D513-42FF-861C-EA0FB4F52C1B}" srcOrd="2" destOrd="0" presId="urn:microsoft.com/office/officeart/2008/layout/NameandTitleOrganizationalChart"/>
    <dgm:cxn modelId="{9C943EA0-2A8C-42B9-AB84-C60847A867D0}" type="presParOf" srcId="{52EA129D-C7E0-435F-BE96-C7DD9EA730CB}" destId="{E30338A4-4AF7-416B-AF68-7A7AB3D37468}" srcOrd="3" destOrd="0" presId="urn:microsoft.com/office/officeart/2008/layout/NameandTitleOrganizationalChart"/>
    <dgm:cxn modelId="{5B9A3021-5E7F-4B5D-963B-E1B970B6D6C8}" type="presParOf" srcId="{E30338A4-4AF7-416B-AF68-7A7AB3D37468}" destId="{915C6274-B834-440B-B8F7-681B323E1051}" srcOrd="0" destOrd="0" presId="urn:microsoft.com/office/officeart/2008/layout/NameandTitleOrganizationalChart"/>
    <dgm:cxn modelId="{B7A4AACB-E85E-40CF-A73C-B983D5CDD799}" type="presParOf" srcId="{915C6274-B834-440B-B8F7-681B323E1051}" destId="{E7F81040-25AD-4ADD-BC51-620E9819D244}" srcOrd="0" destOrd="0" presId="urn:microsoft.com/office/officeart/2008/layout/NameandTitleOrganizationalChart"/>
    <dgm:cxn modelId="{01491ACC-3A67-48F0-BAD3-5F31281FFF98}" type="presParOf" srcId="{915C6274-B834-440B-B8F7-681B323E1051}" destId="{39B76223-C523-4543-8678-50591B9367D0}" srcOrd="1" destOrd="0" presId="urn:microsoft.com/office/officeart/2008/layout/NameandTitleOrganizationalChart"/>
    <dgm:cxn modelId="{A05E22E6-051A-41C8-8575-CD4BEE7D835B}" type="presParOf" srcId="{915C6274-B834-440B-B8F7-681B323E1051}" destId="{63F69BF8-F213-4C5D-A6C6-0188B6C4EA33}" srcOrd="2" destOrd="0" presId="urn:microsoft.com/office/officeart/2008/layout/NameandTitleOrganizationalChart"/>
    <dgm:cxn modelId="{9734B924-31EE-4A35-9D73-B27450F47D63}" type="presParOf" srcId="{E30338A4-4AF7-416B-AF68-7A7AB3D37468}" destId="{F317E71C-7E04-4D3B-885B-B0EA334B834E}" srcOrd="1" destOrd="0" presId="urn:microsoft.com/office/officeart/2008/layout/NameandTitleOrganizationalChart"/>
    <dgm:cxn modelId="{40F5EDFD-82BF-45C0-A8F2-177D7ADCD95A}" type="presParOf" srcId="{E30338A4-4AF7-416B-AF68-7A7AB3D37468}" destId="{46D60D67-419F-4B8E-862E-9DC73C901DDD}" srcOrd="2" destOrd="0" presId="urn:microsoft.com/office/officeart/2008/layout/NameandTitleOrganizationalChart"/>
    <dgm:cxn modelId="{9C692226-F8B1-4FD7-86CF-5909B3F2C70D}" type="presParOf" srcId="{C382BDDF-05BD-40C8-A2AD-71C1226535F3}" destId="{E981B156-94E0-4EA3-AFD0-DDD374660776}" srcOrd="2" destOrd="0" presId="urn:microsoft.com/office/officeart/2008/layout/NameandTitleOrganizationalChart"/>
    <dgm:cxn modelId="{2AB6DED9-2B4A-4E46-A23F-FB4DF8CEC869}" type="presParOf" srcId="{35E57DBF-176B-4A42-9436-F95B2D145A1F}" destId="{81171DD3-6F84-4683-ACD9-12349D90FCF4}" srcOrd="8" destOrd="0" presId="urn:microsoft.com/office/officeart/2008/layout/NameandTitleOrganizationalChart"/>
    <dgm:cxn modelId="{74E1FC71-B448-49B9-9298-0E84F8ACDC0E}" type="presParOf" srcId="{35E57DBF-176B-4A42-9436-F95B2D145A1F}" destId="{A8A04B53-7F81-43CA-834D-3FEA891C9B96}" srcOrd="9" destOrd="0" presId="urn:microsoft.com/office/officeart/2008/layout/NameandTitleOrganizationalChart"/>
    <dgm:cxn modelId="{3BDC2F2B-50FE-4EA1-A339-7013A03E62D1}" type="presParOf" srcId="{A8A04B53-7F81-43CA-834D-3FEA891C9B96}" destId="{C537D496-AF57-4CCF-9C02-3EB0A9E84AAB}" srcOrd="0" destOrd="0" presId="urn:microsoft.com/office/officeart/2008/layout/NameandTitleOrganizationalChart"/>
    <dgm:cxn modelId="{EA8CABC5-00B8-44AE-820D-4624985A9AA4}" type="presParOf" srcId="{C537D496-AF57-4CCF-9C02-3EB0A9E84AAB}" destId="{2EF5B465-E9CB-4EF2-A58D-A8C2F9336B52}" srcOrd="0" destOrd="0" presId="urn:microsoft.com/office/officeart/2008/layout/NameandTitleOrganizationalChart"/>
    <dgm:cxn modelId="{EB2DE13C-9CE5-4F0E-B97D-40AEC48246E2}" type="presParOf" srcId="{C537D496-AF57-4CCF-9C02-3EB0A9E84AAB}" destId="{0F47A064-6F34-4EDF-99CA-F2FDAC6B1CA0}" srcOrd="1" destOrd="0" presId="urn:microsoft.com/office/officeart/2008/layout/NameandTitleOrganizationalChart"/>
    <dgm:cxn modelId="{C6FEF326-1445-4E67-9481-28F1E3643E78}" type="presParOf" srcId="{C537D496-AF57-4CCF-9C02-3EB0A9E84AAB}" destId="{86E2B9DE-2DDE-4BD8-A18B-603CA1D7C95D}" srcOrd="2" destOrd="0" presId="urn:microsoft.com/office/officeart/2008/layout/NameandTitleOrganizationalChart"/>
    <dgm:cxn modelId="{6A2BD13C-9DED-4DBC-8C80-4CEE3BD1E6E3}" type="presParOf" srcId="{A8A04B53-7F81-43CA-834D-3FEA891C9B96}" destId="{2B83722E-C804-4A52-8BBC-8DC202DED251}" srcOrd="1" destOrd="0" presId="urn:microsoft.com/office/officeart/2008/layout/NameandTitleOrganizationalChart"/>
    <dgm:cxn modelId="{E1051C18-00A3-4BB0-9596-EAF8142A65CE}" type="presParOf" srcId="{A8A04B53-7F81-43CA-834D-3FEA891C9B96}" destId="{D7FD4CC6-813C-4C08-B9D9-2B648BBE8F4D}" srcOrd="2" destOrd="0" presId="urn:microsoft.com/office/officeart/2008/layout/NameandTitleOrganizationalChart"/>
    <dgm:cxn modelId="{40E92843-F799-4632-AA27-E5D31B5943D6}" type="presParOf" srcId="{35E57DBF-176B-4A42-9436-F95B2D145A1F}" destId="{6A7511C0-9C42-46A5-B20E-16C9F1963B34}" srcOrd="10" destOrd="0" presId="urn:microsoft.com/office/officeart/2008/layout/NameandTitleOrganizationalChart"/>
    <dgm:cxn modelId="{855B9C4F-5B14-4723-BAA5-320699A60D76}" type="presParOf" srcId="{35E57DBF-176B-4A42-9436-F95B2D145A1F}" destId="{D5590333-1FD1-4014-9176-E351529C2492}" srcOrd="11" destOrd="0" presId="urn:microsoft.com/office/officeart/2008/layout/NameandTitleOrganizationalChart"/>
    <dgm:cxn modelId="{F1A465F9-FF1E-46C7-9882-F5AD50CF9828}" type="presParOf" srcId="{D5590333-1FD1-4014-9176-E351529C2492}" destId="{6A505985-3002-4A4E-9120-89223FC6AC4E}" srcOrd="0" destOrd="0" presId="urn:microsoft.com/office/officeart/2008/layout/NameandTitleOrganizationalChart"/>
    <dgm:cxn modelId="{390E95EC-1273-4160-9E82-A1FAD30F62DC}" type="presParOf" srcId="{6A505985-3002-4A4E-9120-89223FC6AC4E}" destId="{38F54956-46A2-4C57-9687-E144095B5FDE}" srcOrd="0" destOrd="0" presId="urn:microsoft.com/office/officeart/2008/layout/NameandTitleOrganizationalChart"/>
    <dgm:cxn modelId="{AE3044B3-9837-428B-8AC9-3D71FBF2A0AB}" type="presParOf" srcId="{6A505985-3002-4A4E-9120-89223FC6AC4E}" destId="{C1B206BD-FE55-4870-84CA-03779C068B34}" srcOrd="1" destOrd="0" presId="urn:microsoft.com/office/officeart/2008/layout/NameandTitleOrganizationalChart"/>
    <dgm:cxn modelId="{D25E8811-E128-427B-B1BE-EDCFD0F585BA}" type="presParOf" srcId="{6A505985-3002-4A4E-9120-89223FC6AC4E}" destId="{E49AA177-518B-4627-AD91-0D1FBBA106FA}" srcOrd="2" destOrd="0" presId="urn:microsoft.com/office/officeart/2008/layout/NameandTitleOrganizationalChart"/>
    <dgm:cxn modelId="{38BC828F-A1DC-4438-988A-59D8B7BBD46E}" type="presParOf" srcId="{D5590333-1FD1-4014-9176-E351529C2492}" destId="{6BAB9F6C-2874-4A20-A864-19CFADAF87C2}" srcOrd="1" destOrd="0" presId="urn:microsoft.com/office/officeart/2008/layout/NameandTitleOrganizationalChart"/>
    <dgm:cxn modelId="{4491398E-87B9-465E-9244-70EE7E3DA4C1}" type="presParOf" srcId="{D5590333-1FD1-4014-9176-E351529C2492}" destId="{21176FED-DFF4-425C-B19B-35F2117B166C}" srcOrd="2" destOrd="0" presId="urn:microsoft.com/office/officeart/2008/layout/NameandTitleOrganizationalChart"/>
    <dgm:cxn modelId="{D08DB58E-F710-486D-B445-9B2D41C528F0}" type="presParOf" srcId="{35E57DBF-176B-4A42-9436-F95B2D145A1F}" destId="{A4799015-051A-49FB-96B2-E7A2E85C8E5F}" srcOrd="12" destOrd="0" presId="urn:microsoft.com/office/officeart/2008/layout/NameandTitleOrganizationalChart"/>
    <dgm:cxn modelId="{383980B3-A16F-4F1C-91CD-226B44E80481}" type="presParOf" srcId="{35E57DBF-176B-4A42-9436-F95B2D145A1F}" destId="{194B1DD6-D954-4A31-B0E1-D13DD595F939}" srcOrd="13" destOrd="0" presId="urn:microsoft.com/office/officeart/2008/layout/NameandTitleOrganizationalChart"/>
    <dgm:cxn modelId="{78E8F266-4DB8-49D7-A2E5-3B866408E739}" type="presParOf" srcId="{194B1DD6-D954-4A31-B0E1-D13DD595F939}" destId="{63EB8529-E72D-48CE-84B4-CA48E3B19108}" srcOrd="0" destOrd="0" presId="urn:microsoft.com/office/officeart/2008/layout/NameandTitleOrganizationalChart"/>
    <dgm:cxn modelId="{D67B251B-5231-4F00-B617-67E4412BAE9E}" type="presParOf" srcId="{63EB8529-E72D-48CE-84B4-CA48E3B19108}" destId="{D7D42E53-AA2E-4C3E-8D8F-D184687B921C}" srcOrd="0" destOrd="0" presId="urn:microsoft.com/office/officeart/2008/layout/NameandTitleOrganizationalChart"/>
    <dgm:cxn modelId="{D8318C93-9683-463C-AB83-2A05981E92E7}" type="presParOf" srcId="{63EB8529-E72D-48CE-84B4-CA48E3B19108}" destId="{CE5766FA-6132-45F2-91B0-C1955CCF78F9}" srcOrd="1" destOrd="0" presId="urn:microsoft.com/office/officeart/2008/layout/NameandTitleOrganizationalChart"/>
    <dgm:cxn modelId="{272A9BD0-5901-4242-B43A-FC14EDAF8114}" type="presParOf" srcId="{63EB8529-E72D-48CE-84B4-CA48E3B19108}" destId="{ABCBD095-B8F4-46BD-9165-F0141A8D43A9}" srcOrd="2" destOrd="0" presId="urn:microsoft.com/office/officeart/2008/layout/NameandTitleOrganizationalChart"/>
    <dgm:cxn modelId="{8DE5E70D-DF0B-4306-B15D-14560FC58D14}" type="presParOf" srcId="{194B1DD6-D954-4A31-B0E1-D13DD595F939}" destId="{174D6299-312D-425A-AE21-BB8633B039E1}" srcOrd="1" destOrd="0" presId="urn:microsoft.com/office/officeart/2008/layout/NameandTitleOrganizationalChart"/>
    <dgm:cxn modelId="{1F1AD01C-5128-49A8-B58B-42CF5BBE75FB}" type="presParOf" srcId="{194B1DD6-D954-4A31-B0E1-D13DD595F939}" destId="{1E9F5939-C808-4239-A857-61F9D837C114}" srcOrd="2" destOrd="0" presId="urn:microsoft.com/office/officeart/2008/layout/NameandTitleOrganizationalChart"/>
    <dgm:cxn modelId="{0B20A008-0594-407A-AC0C-DEF61C33EB74}" type="presParOf" srcId="{9A21011D-BC44-4CA3-8F8C-D757486D4056}" destId="{C7D51A10-A5E4-41B0-9EB9-27F0AAD4187F}" srcOrd="2" destOrd="0" presId="urn:microsoft.com/office/officeart/2008/layout/NameandTitleOrganizationalChart"/>
    <dgm:cxn modelId="{6619611B-1071-42A8-898B-E527B3A6A639}" type="presParOf" srcId="{C7D51A10-A5E4-41B0-9EB9-27F0AAD4187F}" destId="{F6E79C9F-A6A8-4A47-85AD-609BD63ECEEE}" srcOrd="0" destOrd="0" presId="urn:microsoft.com/office/officeart/2008/layout/NameandTitleOrganizationalChart"/>
    <dgm:cxn modelId="{294CACFD-38AA-45CE-A128-2C6D3F9FF753}" type="presParOf" srcId="{C7D51A10-A5E4-41B0-9EB9-27F0AAD4187F}" destId="{5B43A068-5430-43C1-A096-296B34989D4C}" srcOrd="1" destOrd="0" presId="urn:microsoft.com/office/officeart/2008/layout/NameandTitleOrganizationalChart"/>
    <dgm:cxn modelId="{5E26C9A0-98F2-4B7B-B1C7-BAE97B4E93DD}" type="presParOf" srcId="{5B43A068-5430-43C1-A096-296B34989D4C}" destId="{9BB4E2F2-BEE6-4F6D-9210-49EC46AED348}" srcOrd="0" destOrd="0" presId="urn:microsoft.com/office/officeart/2008/layout/NameandTitleOrganizationalChart"/>
    <dgm:cxn modelId="{64DB277B-84E4-43FE-9919-5DEAC41D5454}" type="presParOf" srcId="{9BB4E2F2-BEE6-4F6D-9210-49EC46AED348}" destId="{63B37846-891E-4EF2-AAA1-E9950634F7F0}" srcOrd="0" destOrd="0" presId="urn:microsoft.com/office/officeart/2008/layout/NameandTitleOrganizationalChart"/>
    <dgm:cxn modelId="{46142A0E-C2DB-4E25-9DBD-436A15815F05}" type="presParOf" srcId="{9BB4E2F2-BEE6-4F6D-9210-49EC46AED348}" destId="{BF4345C9-B1F9-4303-A929-C040CA200145}" srcOrd="1" destOrd="0" presId="urn:microsoft.com/office/officeart/2008/layout/NameandTitleOrganizationalChart"/>
    <dgm:cxn modelId="{9223AC44-B066-4B36-AFD5-DEF412243AD7}" type="presParOf" srcId="{9BB4E2F2-BEE6-4F6D-9210-49EC46AED348}" destId="{FF35A862-8AD4-4A0D-84FF-8399F0FFD9A0}" srcOrd="2" destOrd="0" presId="urn:microsoft.com/office/officeart/2008/layout/NameandTitleOrganizationalChart"/>
    <dgm:cxn modelId="{74FAC358-8D2D-45C2-8FD0-FBE61AEE61C3}" type="presParOf" srcId="{5B43A068-5430-43C1-A096-296B34989D4C}" destId="{42FD4D33-2CE4-48EB-9F13-E4B206E36AD5}" srcOrd="1" destOrd="0" presId="urn:microsoft.com/office/officeart/2008/layout/NameandTitleOrganizationalChart"/>
    <dgm:cxn modelId="{42EA1BF9-9B34-4497-8FAB-45E5A134E8B6}" type="presParOf" srcId="{5B43A068-5430-43C1-A096-296B34989D4C}" destId="{5954AACC-4A9C-485C-992F-FE17CA2EA704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79C9F-A6A8-4A47-85AD-609BD63ECEEE}">
      <dsp:nvSpPr>
        <dsp:cNvPr id="0" name=""/>
        <dsp:cNvSpPr/>
      </dsp:nvSpPr>
      <dsp:spPr>
        <a:xfrm>
          <a:off x="4055179" y="1583570"/>
          <a:ext cx="128720" cy="593475"/>
        </a:xfrm>
        <a:custGeom>
          <a:avLst/>
          <a:gdLst/>
          <a:ahLst/>
          <a:cxnLst/>
          <a:rect l="0" t="0" r="0" b="0"/>
          <a:pathLst>
            <a:path>
              <a:moveTo>
                <a:pt x="128720" y="0"/>
              </a:moveTo>
              <a:lnTo>
                <a:pt x="128720" y="593475"/>
              </a:lnTo>
              <a:lnTo>
                <a:pt x="0" y="5934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99015-051A-49FB-96B2-E7A2E85C8E5F}">
      <dsp:nvSpPr>
        <dsp:cNvPr id="0" name=""/>
        <dsp:cNvSpPr/>
      </dsp:nvSpPr>
      <dsp:spPr>
        <a:xfrm>
          <a:off x="4183899" y="1583570"/>
          <a:ext cx="3640564" cy="1186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725"/>
              </a:lnTo>
              <a:lnTo>
                <a:pt x="3640564" y="1080725"/>
              </a:lnTo>
              <a:lnTo>
                <a:pt x="3640564" y="11869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511C0-9C42-46A5-B20E-16C9F1963B34}">
      <dsp:nvSpPr>
        <dsp:cNvPr id="0" name=""/>
        <dsp:cNvSpPr/>
      </dsp:nvSpPr>
      <dsp:spPr>
        <a:xfrm>
          <a:off x="4183899" y="1583570"/>
          <a:ext cx="2460898" cy="1186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725"/>
              </a:lnTo>
              <a:lnTo>
                <a:pt x="2460898" y="1080725"/>
              </a:lnTo>
              <a:lnTo>
                <a:pt x="2460898" y="11869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71DD3-6F84-4683-ACD9-12349D90FCF4}">
      <dsp:nvSpPr>
        <dsp:cNvPr id="0" name=""/>
        <dsp:cNvSpPr/>
      </dsp:nvSpPr>
      <dsp:spPr>
        <a:xfrm>
          <a:off x="4183899" y="1583570"/>
          <a:ext cx="1281232" cy="1186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725"/>
              </a:lnTo>
              <a:lnTo>
                <a:pt x="1281232" y="1080725"/>
              </a:lnTo>
              <a:lnTo>
                <a:pt x="1281232" y="11869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CE07C-D513-42FF-861C-EA0FB4F52C1B}">
      <dsp:nvSpPr>
        <dsp:cNvPr id="0" name=""/>
        <dsp:cNvSpPr/>
      </dsp:nvSpPr>
      <dsp:spPr>
        <a:xfrm>
          <a:off x="4282054" y="3528394"/>
          <a:ext cx="593244" cy="316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942"/>
              </a:lnTo>
              <a:lnTo>
                <a:pt x="593244" y="209942"/>
              </a:lnTo>
              <a:lnTo>
                <a:pt x="593244" y="3161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52624-5051-40A8-8BDF-D4F67F79498B}">
      <dsp:nvSpPr>
        <dsp:cNvPr id="0" name=""/>
        <dsp:cNvSpPr/>
      </dsp:nvSpPr>
      <dsp:spPr>
        <a:xfrm>
          <a:off x="3695633" y="3528394"/>
          <a:ext cx="586421" cy="316168"/>
        </a:xfrm>
        <a:custGeom>
          <a:avLst/>
          <a:gdLst/>
          <a:ahLst/>
          <a:cxnLst/>
          <a:rect l="0" t="0" r="0" b="0"/>
          <a:pathLst>
            <a:path>
              <a:moveTo>
                <a:pt x="586421" y="0"/>
              </a:moveTo>
              <a:lnTo>
                <a:pt x="586421" y="209942"/>
              </a:lnTo>
              <a:lnTo>
                <a:pt x="0" y="209942"/>
              </a:lnTo>
              <a:lnTo>
                <a:pt x="0" y="3161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15E2-2074-40B8-B515-C4CA431129BD}">
      <dsp:nvSpPr>
        <dsp:cNvPr id="0" name=""/>
        <dsp:cNvSpPr/>
      </dsp:nvSpPr>
      <dsp:spPr>
        <a:xfrm>
          <a:off x="4183899" y="1583570"/>
          <a:ext cx="98154" cy="1182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6550"/>
              </a:lnTo>
              <a:lnTo>
                <a:pt x="98154" y="1076550"/>
              </a:lnTo>
              <a:lnTo>
                <a:pt x="98154" y="11827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44238-CEC0-4FCC-9732-88D4A39C9896}">
      <dsp:nvSpPr>
        <dsp:cNvPr id="0" name=""/>
        <dsp:cNvSpPr/>
      </dsp:nvSpPr>
      <dsp:spPr>
        <a:xfrm>
          <a:off x="3042151" y="1583570"/>
          <a:ext cx="1141748" cy="1186951"/>
        </a:xfrm>
        <a:custGeom>
          <a:avLst/>
          <a:gdLst/>
          <a:ahLst/>
          <a:cxnLst/>
          <a:rect l="0" t="0" r="0" b="0"/>
          <a:pathLst>
            <a:path>
              <a:moveTo>
                <a:pt x="1141748" y="0"/>
              </a:moveTo>
              <a:lnTo>
                <a:pt x="1141748" y="1080725"/>
              </a:lnTo>
              <a:lnTo>
                <a:pt x="0" y="1080725"/>
              </a:lnTo>
              <a:lnTo>
                <a:pt x="0" y="11869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C790C-DED9-412C-831E-0C1DD1D128B2}">
      <dsp:nvSpPr>
        <dsp:cNvPr id="0" name=""/>
        <dsp:cNvSpPr/>
      </dsp:nvSpPr>
      <dsp:spPr>
        <a:xfrm>
          <a:off x="1812528" y="3532568"/>
          <a:ext cx="604666" cy="311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67"/>
              </a:lnTo>
              <a:lnTo>
                <a:pt x="604666" y="205767"/>
              </a:lnTo>
              <a:lnTo>
                <a:pt x="604666" y="3119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C1702-185B-45B8-8398-BF99BAF5A83D}">
      <dsp:nvSpPr>
        <dsp:cNvPr id="0" name=""/>
        <dsp:cNvSpPr/>
      </dsp:nvSpPr>
      <dsp:spPr>
        <a:xfrm>
          <a:off x="1207862" y="3532568"/>
          <a:ext cx="604666" cy="311993"/>
        </a:xfrm>
        <a:custGeom>
          <a:avLst/>
          <a:gdLst/>
          <a:ahLst/>
          <a:cxnLst/>
          <a:rect l="0" t="0" r="0" b="0"/>
          <a:pathLst>
            <a:path>
              <a:moveTo>
                <a:pt x="604666" y="0"/>
              </a:moveTo>
              <a:lnTo>
                <a:pt x="604666" y="205767"/>
              </a:lnTo>
              <a:lnTo>
                <a:pt x="0" y="205767"/>
              </a:lnTo>
              <a:lnTo>
                <a:pt x="0" y="3119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9B44E0-DAD2-4302-83ED-16F68A9F70E3}">
      <dsp:nvSpPr>
        <dsp:cNvPr id="0" name=""/>
        <dsp:cNvSpPr/>
      </dsp:nvSpPr>
      <dsp:spPr>
        <a:xfrm>
          <a:off x="1812528" y="1583570"/>
          <a:ext cx="2371370" cy="1186951"/>
        </a:xfrm>
        <a:custGeom>
          <a:avLst/>
          <a:gdLst/>
          <a:ahLst/>
          <a:cxnLst/>
          <a:rect l="0" t="0" r="0" b="0"/>
          <a:pathLst>
            <a:path>
              <a:moveTo>
                <a:pt x="2371370" y="0"/>
              </a:moveTo>
              <a:lnTo>
                <a:pt x="2371370" y="1080725"/>
              </a:lnTo>
              <a:lnTo>
                <a:pt x="0" y="1080725"/>
              </a:lnTo>
              <a:lnTo>
                <a:pt x="0" y="11869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A7A7F-8C0D-4FB1-BE68-B873B5F90343}">
      <dsp:nvSpPr>
        <dsp:cNvPr id="0" name=""/>
        <dsp:cNvSpPr/>
      </dsp:nvSpPr>
      <dsp:spPr>
        <a:xfrm>
          <a:off x="560006" y="1583570"/>
          <a:ext cx="3623893" cy="1186951"/>
        </a:xfrm>
        <a:custGeom>
          <a:avLst/>
          <a:gdLst/>
          <a:ahLst/>
          <a:cxnLst/>
          <a:rect l="0" t="0" r="0" b="0"/>
          <a:pathLst>
            <a:path>
              <a:moveTo>
                <a:pt x="3623893" y="0"/>
              </a:moveTo>
              <a:lnTo>
                <a:pt x="3623893" y="1080725"/>
              </a:lnTo>
              <a:lnTo>
                <a:pt x="0" y="1080725"/>
              </a:lnTo>
              <a:lnTo>
                <a:pt x="0" y="11869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912F5-5E0C-4236-A6AA-7F59507B0990}">
      <dsp:nvSpPr>
        <dsp:cNvPr id="0" name=""/>
        <dsp:cNvSpPr/>
      </dsp:nvSpPr>
      <dsp:spPr>
        <a:xfrm>
          <a:off x="3723809" y="821524"/>
          <a:ext cx="920180" cy="762046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64242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b="1" kern="1200" dirty="0" smtClean="0"/>
            <a:t>Avdelingssjef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600" kern="1200" dirty="0" smtClean="0"/>
            <a:t>Katarina Krokeborg</a:t>
          </a:r>
          <a:endParaRPr lang="nb-NO" sz="600" kern="1200" dirty="0"/>
        </a:p>
      </dsp:txBody>
      <dsp:txXfrm>
        <a:off x="3723809" y="821524"/>
        <a:ext cx="920180" cy="762046"/>
      </dsp:txXfrm>
    </dsp:sp>
    <dsp:sp modelId="{BF022DD4-E8EB-40C0-A2CE-38CBDA7425C3}">
      <dsp:nvSpPr>
        <dsp:cNvPr id="0" name=""/>
        <dsp:cNvSpPr/>
      </dsp:nvSpPr>
      <dsp:spPr>
        <a:xfrm>
          <a:off x="3920114" y="1395595"/>
          <a:ext cx="791356" cy="2540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00" kern="1200" dirty="0" smtClean="0"/>
            <a:t>Kirkeveien 275,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00" kern="1200" dirty="0" smtClean="0"/>
            <a:t>3140 Nøtterøy</a:t>
          </a:r>
          <a:endParaRPr lang="nb-NO" sz="500" kern="1200" dirty="0"/>
        </a:p>
      </dsp:txBody>
      <dsp:txXfrm>
        <a:off x="3920114" y="1395595"/>
        <a:ext cx="791356" cy="254014"/>
      </dsp:txXfrm>
    </dsp:sp>
    <dsp:sp modelId="{A3F0C778-639D-4E36-9189-D10E79D6D27D}">
      <dsp:nvSpPr>
        <dsp:cNvPr id="0" name=""/>
        <dsp:cNvSpPr/>
      </dsp:nvSpPr>
      <dsp:spPr>
        <a:xfrm>
          <a:off x="83244" y="2770522"/>
          <a:ext cx="953523" cy="762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64242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b="1" kern="1200" dirty="0" smtClean="0"/>
            <a:t>Rus- og avhengighetspoliklinikk, nord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600" kern="1200" dirty="0" smtClean="0"/>
            <a:t>Camilla Fredriksen</a:t>
          </a:r>
          <a:endParaRPr lang="nb-NO" sz="600" kern="1200" dirty="0"/>
        </a:p>
      </dsp:txBody>
      <dsp:txXfrm>
        <a:off x="83244" y="2770522"/>
        <a:ext cx="953523" cy="762046"/>
      </dsp:txXfrm>
    </dsp:sp>
    <dsp:sp modelId="{4FC81651-2C02-4F1C-9C2B-E37964990312}">
      <dsp:nvSpPr>
        <dsp:cNvPr id="0" name=""/>
        <dsp:cNvSpPr/>
      </dsp:nvSpPr>
      <dsp:spPr>
        <a:xfrm>
          <a:off x="214453" y="3369040"/>
          <a:ext cx="937069" cy="3434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00" kern="1200" dirty="0" err="1" smtClean="0"/>
            <a:t>Ørsnesalleen</a:t>
          </a:r>
          <a:r>
            <a:rPr lang="nb-NO" sz="500" kern="1200" dirty="0" smtClean="0"/>
            <a:t> 14, 3120 Tønsberg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00" kern="1200" dirty="0" smtClean="0"/>
            <a:t>Horten medisinske senter, Harald </a:t>
          </a:r>
          <a:r>
            <a:rPr lang="nb-NO" sz="500" kern="1200" dirty="0" err="1" smtClean="0"/>
            <a:t>Pedersensgate</a:t>
          </a:r>
          <a:r>
            <a:rPr lang="nb-NO" sz="500" kern="1200" dirty="0" smtClean="0"/>
            <a:t> 9 B, 3182 Horten</a:t>
          </a:r>
          <a:endParaRPr lang="nb-NO" sz="500" kern="1200" dirty="0"/>
        </a:p>
      </dsp:txBody>
      <dsp:txXfrm>
        <a:off x="214453" y="3369040"/>
        <a:ext cx="937069" cy="343415"/>
      </dsp:txXfrm>
    </dsp:sp>
    <dsp:sp modelId="{0AA36517-2409-470F-AFCC-EFF050B4875F}">
      <dsp:nvSpPr>
        <dsp:cNvPr id="0" name=""/>
        <dsp:cNvSpPr/>
      </dsp:nvSpPr>
      <dsp:spPr>
        <a:xfrm>
          <a:off x="1372886" y="2770522"/>
          <a:ext cx="879285" cy="762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64242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b="1" kern="1200" dirty="0" smtClean="0"/>
            <a:t>LAR poliklinikk nord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600" kern="1200" dirty="0" smtClean="0"/>
            <a:t>Camilla Fredriksen</a:t>
          </a:r>
          <a:endParaRPr lang="nb-NO" sz="600" kern="1200" dirty="0"/>
        </a:p>
      </dsp:txBody>
      <dsp:txXfrm>
        <a:off x="1372886" y="2770522"/>
        <a:ext cx="879285" cy="762046"/>
      </dsp:txXfrm>
    </dsp:sp>
    <dsp:sp modelId="{F8C37A1A-C488-49E3-BE04-B92AE2E4F036}">
      <dsp:nvSpPr>
        <dsp:cNvPr id="0" name=""/>
        <dsp:cNvSpPr/>
      </dsp:nvSpPr>
      <dsp:spPr>
        <a:xfrm>
          <a:off x="1548743" y="3337909"/>
          <a:ext cx="791356" cy="2540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00" kern="1200" dirty="0" smtClean="0"/>
            <a:t>Horten og Tønsberg</a:t>
          </a:r>
          <a:endParaRPr lang="nb-NO" sz="500" kern="1200" dirty="0"/>
        </a:p>
      </dsp:txBody>
      <dsp:txXfrm>
        <a:off x="1548743" y="3337909"/>
        <a:ext cx="791356" cy="254014"/>
      </dsp:txXfrm>
    </dsp:sp>
    <dsp:sp modelId="{61CDEE05-DEC5-49A6-B423-5DA22B81E7E7}">
      <dsp:nvSpPr>
        <dsp:cNvPr id="0" name=""/>
        <dsp:cNvSpPr/>
      </dsp:nvSpPr>
      <dsp:spPr>
        <a:xfrm>
          <a:off x="768219" y="3844562"/>
          <a:ext cx="879285" cy="76204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64242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 smtClean="0"/>
            <a:t>LAR poliklinikk      Horten</a:t>
          </a:r>
          <a:endParaRPr lang="nb-NO" sz="700" kern="1200" dirty="0"/>
        </a:p>
      </dsp:txBody>
      <dsp:txXfrm>
        <a:off x="768219" y="3844562"/>
        <a:ext cx="879285" cy="762046"/>
      </dsp:txXfrm>
    </dsp:sp>
    <dsp:sp modelId="{8E9FBB47-9538-4EF9-A55A-2B1A93B6934C}">
      <dsp:nvSpPr>
        <dsp:cNvPr id="0" name=""/>
        <dsp:cNvSpPr/>
      </dsp:nvSpPr>
      <dsp:spPr>
        <a:xfrm>
          <a:off x="944076" y="4414137"/>
          <a:ext cx="791356" cy="2540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00" kern="1200" dirty="0" smtClean="0"/>
            <a:t>Horten medisinske senter, Harald </a:t>
          </a:r>
          <a:r>
            <a:rPr lang="nb-NO" sz="500" kern="1200" dirty="0" err="1" smtClean="0"/>
            <a:t>Pedersensgate</a:t>
          </a:r>
          <a:r>
            <a:rPr lang="nb-NO" sz="500" kern="1200" dirty="0" smtClean="0"/>
            <a:t> 9 B, 3182 Horten</a:t>
          </a:r>
          <a:endParaRPr lang="nb-NO" sz="500" kern="1200" dirty="0"/>
        </a:p>
      </dsp:txBody>
      <dsp:txXfrm>
        <a:off x="944076" y="4414137"/>
        <a:ext cx="791356" cy="254014"/>
      </dsp:txXfrm>
    </dsp:sp>
    <dsp:sp modelId="{FABA5060-D85C-4D79-B459-2FDF9F73030A}">
      <dsp:nvSpPr>
        <dsp:cNvPr id="0" name=""/>
        <dsp:cNvSpPr/>
      </dsp:nvSpPr>
      <dsp:spPr>
        <a:xfrm>
          <a:off x="1947885" y="3844562"/>
          <a:ext cx="938619" cy="76204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64242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 smtClean="0"/>
            <a:t>LAR poliklinikk     Tønsberg</a:t>
          </a:r>
          <a:endParaRPr lang="nb-NO" sz="700" kern="1200" dirty="0"/>
        </a:p>
      </dsp:txBody>
      <dsp:txXfrm>
        <a:off x="1947885" y="3844562"/>
        <a:ext cx="938619" cy="762046"/>
      </dsp:txXfrm>
    </dsp:sp>
    <dsp:sp modelId="{CFA5196C-6983-4D08-A6B9-75AD3081334D}">
      <dsp:nvSpPr>
        <dsp:cNvPr id="0" name=""/>
        <dsp:cNvSpPr/>
      </dsp:nvSpPr>
      <dsp:spPr>
        <a:xfrm>
          <a:off x="2153409" y="4414137"/>
          <a:ext cx="791356" cy="2540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00" kern="1200" dirty="0" smtClean="0"/>
            <a:t>Halfdan Wilhelmsens allé 2, 3116 Tønsberg </a:t>
          </a:r>
          <a:endParaRPr lang="nb-NO" sz="500" kern="1200" dirty="0"/>
        </a:p>
      </dsp:txBody>
      <dsp:txXfrm>
        <a:off x="2153409" y="4414137"/>
        <a:ext cx="791356" cy="254014"/>
      </dsp:txXfrm>
    </dsp:sp>
    <dsp:sp modelId="{F4129C60-0756-42D1-98EC-9FD65F98BA85}">
      <dsp:nvSpPr>
        <dsp:cNvPr id="0" name=""/>
        <dsp:cNvSpPr/>
      </dsp:nvSpPr>
      <dsp:spPr>
        <a:xfrm>
          <a:off x="2552552" y="2770522"/>
          <a:ext cx="979198" cy="762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64242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b="1" kern="1200" dirty="0" smtClean="0"/>
            <a:t>Rus- og avhengighetspoliklinikk,        sør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600" kern="1200" dirty="0" smtClean="0"/>
            <a:t>Ingvild Gregersen</a:t>
          </a:r>
          <a:endParaRPr lang="nb-NO" sz="600" kern="1200" dirty="0"/>
        </a:p>
      </dsp:txBody>
      <dsp:txXfrm>
        <a:off x="2552552" y="2770522"/>
        <a:ext cx="979198" cy="762046"/>
      </dsp:txXfrm>
    </dsp:sp>
    <dsp:sp modelId="{EFC24F2A-CD20-44A6-9FCB-B5AAADCBF94F}">
      <dsp:nvSpPr>
        <dsp:cNvPr id="0" name=""/>
        <dsp:cNvSpPr/>
      </dsp:nvSpPr>
      <dsp:spPr>
        <a:xfrm>
          <a:off x="2694932" y="3342292"/>
          <a:ext cx="918654" cy="3187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00" kern="1200" dirty="0" smtClean="0"/>
            <a:t>Kr. Fredriksvei 10, 3257 Larvik (</a:t>
          </a:r>
          <a:r>
            <a:rPr lang="nb-NO" sz="500" kern="1200" dirty="0" err="1" smtClean="0"/>
            <a:t>Furubakken</a:t>
          </a:r>
          <a:r>
            <a:rPr lang="nb-NO" sz="500" kern="1200" dirty="0" smtClean="0"/>
            <a:t>)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00" kern="1200" dirty="0" smtClean="0"/>
            <a:t>Torget 10, 3210 Sandefjord</a:t>
          </a:r>
          <a:endParaRPr lang="nb-NO" sz="500" kern="1200" dirty="0"/>
        </a:p>
      </dsp:txBody>
      <dsp:txXfrm>
        <a:off x="2694932" y="3342292"/>
        <a:ext cx="918654" cy="318704"/>
      </dsp:txXfrm>
    </dsp:sp>
    <dsp:sp modelId="{B5799B2F-7A20-4A65-AFFC-790AACACCB72}">
      <dsp:nvSpPr>
        <dsp:cNvPr id="0" name=""/>
        <dsp:cNvSpPr/>
      </dsp:nvSpPr>
      <dsp:spPr>
        <a:xfrm>
          <a:off x="3842411" y="2766347"/>
          <a:ext cx="879285" cy="762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64242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b="1" kern="1200" dirty="0" smtClean="0"/>
            <a:t>LAR poliklinikk sør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600" kern="1200" dirty="0" smtClean="0"/>
            <a:t>Ingvild Gregersen</a:t>
          </a:r>
          <a:endParaRPr lang="nb-NO" sz="600" kern="1200" dirty="0"/>
        </a:p>
      </dsp:txBody>
      <dsp:txXfrm>
        <a:off x="3842411" y="2766347"/>
        <a:ext cx="879285" cy="762046"/>
      </dsp:txXfrm>
    </dsp:sp>
    <dsp:sp modelId="{FA022B9C-2001-4E89-9558-0CF2166F7DA4}">
      <dsp:nvSpPr>
        <dsp:cNvPr id="0" name=""/>
        <dsp:cNvSpPr/>
      </dsp:nvSpPr>
      <dsp:spPr>
        <a:xfrm>
          <a:off x="4021680" y="3334670"/>
          <a:ext cx="791356" cy="2540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00" kern="1200" dirty="0" smtClean="0"/>
            <a:t>Sandefjord og Larvik</a:t>
          </a:r>
          <a:endParaRPr lang="nb-NO" sz="500" kern="1200" dirty="0"/>
        </a:p>
      </dsp:txBody>
      <dsp:txXfrm>
        <a:off x="4021680" y="3334670"/>
        <a:ext cx="791356" cy="254014"/>
      </dsp:txXfrm>
    </dsp:sp>
    <dsp:sp modelId="{5C882EB8-5E54-4C72-AEE7-8B6959236256}">
      <dsp:nvSpPr>
        <dsp:cNvPr id="0" name=""/>
        <dsp:cNvSpPr/>
      </dsp:nvSpPr>
      <dsp:spPr>
        <a:xfrm>
          <a:off x="3255990" y="3844562"/>
          <a:ext cx="879285" cy="76204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64242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 smtClean="0"/>
            <a:t>LAR poliklinikk Sandefjord</a:t>
          </a:r>
          <a:endParaRPr lang="nb-NO" sz="700" kern="1200" dirty="0"/>
        </a:p>
      </dsp:txBody>
      <dsp:txXfrm>
        <a:off x="3255990" y="3844562"/>
        <a:ext cx="879285" cy="762046"/>
      </dsp:txXfrm>
    </dsp:sp>
    <dsp:sp modelId="{5A5CE1D7-1FFA-44D1-A4DA-5CD19DF30841}">
      <dsp:nvSpPr>
        <dsp:cNvPr id="0" name=""/>
        <dsp:cNvSpPr/>
      </dsp:nvSpPr>
      <dsp:spPr>
        <a:xfrm>
          <a:off x="3431847" y="4414137"/>
          <a:ext cx="791356" cy="2540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00" kern="1200" dirty="0" smtClean="0"/>
            <a:t>Torget 10,                             3210 Sandefjord  </a:t>
          </a:r>
          <a:endParaRPr lang="nb-NO" sz="500" kern="1200" dirty="0"/>
        </a:p>
      </dsp:txBody>
      <dsp:txXfrm>
        <a:off x="3431847" y="4414137"/>
        <a:ext cx="791356" cy="254014"/>
      </dsp:txXfrm>
    </dsp:sp>
    <dsp:sp modelId="{E7F81040-25AD-4ADD-BC51-620E9819D244}">
      <dsp:nvSpPr>
        <dsp:cNvPr id="0" name=""/>
        <dsp:cNvSpPr/>
      </dsp:nvSpPr>
      <dsp:spPr>
        <a:xfrm>
          <a:off x="4435656" y="3844562"/>
          <a:ext cx="879285" cy="76204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64242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 smtClean="0"/>
            <a:t>LAR poliklinikk       Larvik</a:t>
          </a:r>
          <a:endParaRPr lang="nb-NO" sz="700" kern="1200" dirty="0"/>
        </a:p>
      </dsp:txBody>
      <dsp:txXfrm>
        <a:off x="4435656" y="3844562"/>
        <a:ext cx="879285" cy="762046"/>
      </dsp:txXfrm>
    </dsp:sp>
    <dsp:sp modelId="{39B76223-C523-4543-8678-50591B9367D0}">
      <dsp:nvSpPr>
        <dsp:cNvPr id="0" name=""/>
        <dsp:cNvSpPr/>
      </dsp:nvSpPr>
      <dsp:spPr>
        <a:xfrm>
          <a:off x="4611513" y="4414137"/>
          <a:ext cx="791356" cy="2540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00" kern="1200" dirty="0" smtClean="0"/>
            <a:t>Larvik sykehus, fløy C, Greveveien 16, 3257 Larvik</a:t>
          </a:r>
          <a:endParaRPr lang="nb-NO" sz="500" kern="1200" dirty="0"/>
        </a:p>
      </dsp:txBody>
      <dsp:txXfrm>
        <a:off x="4611513" y="4414137"/>
        <a:ext cx="791356" cy="254014"/>
      </dsp:txXfrm>
    </dsp:sp>
    <dsp:sp modelId="{2EF5B465-E9CB-4EF2-A58D-A8C2F9336B52}">
      <dsp:nvSpPr>
        <dsp:cNvPr id="0" name=""/>
        <dsp:cNvSpPr/>
      </dsp:nvSpPr>
      <dsp:spPr>
        <a:xfrm>
          <a:off x="5025489" y="2770522"/>
          <a:ext cx="879285" cy="762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64242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b="1" kern="1200" dirty="0" smtClean="0"/>
            <a:t>Avgiftning, bygg A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600" kern="1200" dirty="0" smtClean="0"/>
            <a:t>Kari Banggren</a:t>
          </a:r>
          <a:endParaRPr lang="nb-NO" sz="600" kern="1200" dirty="0"/>
        </a:p>
      </dsp:txBody>
      <dsp:txXfrm>
        <a:off x="5025489" y="2770522"/>
        <a:ext cx="879285" cy="762046"/>
      </dsp:txXfrm>
    </dsp:sp>
    <dsp:sp modelId="{0F47A064-6F34-4EDF-99CA-F2FDAC6B1CA0}">
      <dsp:nvSpPr>
        <dsp:cNvPr id="0" name=""/>
        <dsp:cNvSpPr/>
      </dsp:nvSpPr>
      <dsp:spPr>
        <a:xfrm>
          <a:off x="5201346" y="3337909"/>
          <a:ext cx="791356" cy="2540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00" kern="1200" dirty="0" smtClean="0"/>
            <a:t>Kirkeveien 275,                 3140 Nøtterøy</a:t>
          </a:r>
          <a:endParaRPr lang="nb-NO" sz="500" kern="1200" dirty="0"/>
        </a:p>
      </dsp:txBody>
      <dsp:txXfrm>
        <a:off x="5201346" y="3337909"/>
        <a:ext cx="791356" cy="254014"/>
      </dsp:txXfrm>
    </dsp:sp>
    <dsp:sp modelId="{38F54956-46A2-4C57-9687-E144095B5FDE}">
      <dsp:nvSpPr>
        <dsp:cNvPr id="0" name=""/>
        <dsp:cNvSpPr/>
      </dsp:nvSpPr>
      <dsp:spPr>
        <a:xfrm>
          <a:off x="6205155" y="2770522"/>
          <a:ext cx="879285" cy="762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64242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b="1" kern="1200" dirty="0" smtClean="0"/>
            <a:t>Avgiftning, bygg B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600" kern="1200" dirty="0" smtClean="0"/>
            <a:t>Tron Svanes</a:t>
          </a:r>
          <a:endParaRPr lang="nb-NO" sz="600" kern="1200" dirty="0"/>
        </a:p>
      </dsp:txBody>
      <dsp:txXfrm>
        <a:off x="6205155" y="2770522"/>
        <a:ext cx="879285" cy="762046"/>
      </dsp:txXfrm>
    </dsp:sp>
    <dsp:sp modelId="{C1B206BD-FE55-4870-84CA-03779C068B34}">
      <dsp:nvSpPr>
        <dsp:cNvPr id="0" name=""/>
        <dsp:cNvSpPr/>
      </dsp:nvSpPr>
      <dsp:spPr>
        <a:xfrm>
          <a:off x="6381012" y="3337909"/>
          <a:ext cx="791356" cy="2540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00" kern="1200" dirty="0" smtClean="0"/>
            <a:t>Kirkeveien 275,                 3140 Nøtterøy</a:t>
          </a:r>
          <a:endParaRPr lang="nb-NO" sz="500" kern="1200" dirty="0"/>
        </a:p>
      </dsp:txBody>
      <dsp:txXfrm>
        <a:off x="6381012" y="3337909"/>
        <a:ext cx="791356" cy="254014"/>
      </dsp:txXfrm>
    </dsp:sp>
    <dsp:sp modelId="{D7D42E53-AA2E-4C3E-8D8F-D184687B921C}">
      <dsp:nvSpPr>
        <dsp:cNvPr id="0" name=""/>
        <dsp:cNvSpPr/>
      </dsp:nvSpPr>
      <dsp:spPr>
        <a:xfrm>
          <a:off x="7384821" y="2770522"/>
          <a:ext cx="879285" cy="762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64242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b="1" kern="1200" dirty="0" smtClean="0"/>
            <a:t>Utredning og behandling, bygg C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600" kern="1200" dirty="0" smtClean="0"/>
            <a:t>Kirsten Dale (kst.)</a:t>
          </a:r>
          <a:endParaRPr lang="nb-NO" sz="600" kern="1200" dirty="0"/>
        </a:p>
      </dsp:txBody>
      <dsp:txXfrm>
        <a:off x="7384821" y="2770522"/>
        <a:ext cx="879285" cy="762046"/>
      </dsp:txXfrm>
    </dsp:sp>
    <dsp:sp modelId="{CE5766FA-6132-45F2-91B0-C1955CCF78F9}">
      <dsp:nvSpPr>
        <dsp:cNvPr id="0" name=""/>
        <dsp:cNvSpPr/>
      </dsp:nvSpPr>
      <dsp:spPr>
        <a:xfrm>
          <a:off x="7560678" y="3337909"/>
          <a:ext cx="791356" cy="2540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00" kern="1200" dirty="0" smtClean="0"/>
            <a:t>Kirkeveien 275,                  3140 Nøtterøy</a:t>
          </a:r>
          <a:endParaRPr lang="nb-NO" sz="500" kern="1200" dirty="0"/>
        </a:p>
      </dsp:txBody>
      <dsp:txXfrm>
        <a:off x="7560678" y="3337909"/>
        <a:ext cx="791356" cy="254014"/>
      </dsp:txXfrm>
    </dsp:sp>
    <dsp:sp modelId="{63B37846-891E-4EF2-AAA1-E9950634F7F0}">
      <dsp:nvSpPr>
        <dsp:cNvPr id="0" name=""/>
        <dsp:cNvSpPr/>
      </dsp:nvSpPr>
      <dsp:spPr>
        <a:xfrm>
          <a:off x="3112506" y="1796023"/>
          <a:ext cx="942672" cy="762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64242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b="1" kern="1200" dirty="0" smtClean="0"/>
            <a:t>Fellesfunksjoner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600" kern="1200" dirty="0" smtClean="0"/>
            <a:t>Marianne Skants Sagvik</a:t>
          </a:r>
          <a:endParaRPr lang="nb-NO" sz="600" kern="1200" dirty="0"/>
        </a:p>
      </dsp:txBody>
      <dsp:txXfrm>
        <a:off x="3112506" y="1796023"/>
        <a:ext cx="942672" cy="762046"/>
      </dsp:txXfrm>
    </dsp:sp>
    <dsp:sp modelId="{BF4345C9-B1F9-4303-A929-C040CA200145}">
      <dsp:nvSpPr>
        <dsp:cNvPr id="0" name=""/>
        <dsp:cNvSpPr/>
      </dsp:nvSpPr>
      <dsp:spPr>
        <a:xfrm>
          <a:off x="3320057" y="2331729"/>
          <a:ext cx="791356" cy="2540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00" kern="1200" dirty="0" smtClean="0"/>
            <a:t>Kirkeveien 275,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00" kern="1200" dirty="0" smtClean="0"/>
            <a:t>3140 Nøtterøy</a:t>
          </a:r>
          <a:endParaRPr lang="nb-NO" sz="500" kern="1200" dirty="0"/>
        </a:p>
      </dsp:txBody>
      <dsp:txXfrm>
        <a:off x="3320057" y="2331729"/>
        <a:ext cx="791356" cy="254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FA2BF-C6A2-4CDE-B0A7-1D7626B1681A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E9C42-08A5-43E7-B505-321C793536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716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E9C42-08A5-43E7-B505-321C7935360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3921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E9C42-08A5-43E7-B505-321C7935360F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1753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E9C42-08A5-43E7-B505-321C7935360F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1500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E9C42-08A5-43E7-B505-321C7935360F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0528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E9C42-08A5-43E7-B505-321C7935360F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0722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E9C42-08A5-43E7-B505-321C7935360F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3318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E9C42-08A5-43E7-B505-321C7935360F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8845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E9C42-08A5-43E7-B505-321C7935360F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4056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E9C42-08A5-43E7-B505-321C7935360F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9176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E9C42-08A5-43E7-B505-321C7935360F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2472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E9C42-08A5-43E7-B505-321C7935360F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406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E9C42-08A5-43E7-B505-321C7935360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5121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Kilde: Seraf</a:t>
            </a:r>
            <a:r>
              <a:rPr lang="nb-NO" baseline="0" dirty="0" smtClean="0"/>
              <a:t> statusrapport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E9C42-08A5-43E7-B505-321C7935360F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5417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E9C42-08A5-43E7-B505-321C7935360F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6628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E9C42-08A5-43E7-B505-321C7935360F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235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E9C42-08A5-43E7-B505-321C7935360F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2203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E9C42-08A5-43E7-B505-321C7935360F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38564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E9C42-08A5-43E7-B505-321C7935360F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62228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E9C42-08A5-43E7-B505-321C7935360F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3611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E9C42-08A5-43E7-B505-321C7935360F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27871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E9C42-08A5-43E7-B505-321C7935360F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16830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E9C42-08A5-43E7-B505-321C7935360F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2618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 smtClean="0"/>
              <a:t/>
            </a:r>
            <a:br>
              <a:rPr lang="nb-NO" baseline="0" dirty="0" smtClean="0"/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E9C42-08A5-43E7-B505-321C7935360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4257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E9C42-08A5-43E7-B505-321C7935360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3578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E9C42-08A5-43E7-B505-321C7935360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9049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E9C42-08A5-43E7-B505-321C7935360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6106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E9C42-08A5-43E7-B505-321C7935360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8166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31442-9EB2-44E4-8CFB-F52BCB21B3D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6827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E9C42-08A5-43E7-B505-321C7935360F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206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6218AD-BBE1-46F2-AB94-47CBD8BCD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59783"/>
            <a:ext cx="9144000" cy="995363"/>
          </a:xfrm>
        </p:spPr>
        <p:txBody>
          <a:bodyPr anchor="t"/>
          <a:lstStyle>
            <a:lvl1pPr algn="l">
              <a:defRPr sz="45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8AA202A-A0B4-49C7-B3B9-7E97B7986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47220"/>
            <a:ext cx="9144000" cy="1655762"/>
          </a:xfrm>
        </p:spPr>
        <p:txBody>
          <a:bodyPr/>
          <a:lstStyle>
            <a:lvl1pPr marL="0" indent="0" algn="l">
              <a:buNone/>
              <a:defRPr sz="1800" b="1">
                <a:solidFill>
                  <a:srgbClr val="00328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8DEF424-B3D8-40B6-B74E-9A589CBAA2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73051"/>
            <a:ext cx="2889251" cy="38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5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0E0AC8-CCBB-452B-B194-97B4F747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4F7E7A2-E229-4BBB-946E-5CF24D7C7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3B66A02-5E36-4759-8D24-4E1B389F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264F-EC2A-47A8-9534-3A813534A469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11198A9-A7F9-4FA1-A8F7-9AAF89C9D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BEB4B0-1C83-441A-B40C-831034F60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645B-696D-468B-A91C-6430EF7F60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148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B93CD69-DEE9-422B-94F6-A57C75D42157}"/>
              </a:ext>
            </a:extLst>
          </p:cNvPr>
          <p:cNvSpPr/>
          <p:nvPr/>
        </p:nvSpPr>
        <p:spPr>
          <a:xfrm>
            <a:off x="0" y="6235701"/>
            <a:ext cx="121920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48DAC81-462F-48C9-B786-39DBF3C2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1" y="2152650"/>
            <a:ext cx="8489951" cy="1714500"/>
          </a:xfrm>
        </p:spPr>
        <p:txBody>
          <a:bodyPr anchor="t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D0BA42-C396-4339-A7B4-AB16775F0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1" y="3867153"/>
            <a:ext cx="8489951" cy="154304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B12781-1603-46FF-B595-7D528357B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264F-EC2A-47A8-9534-3A813534A469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38F5D29-7B52-4AAB-A2FE-4822D3B4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6558AD-F78A-42DB-8CA7-76473C0D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645B-696D-468B-A91C-6430EF7F60C6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14F4B35-D2F9-48FF-9F2A-267F0ED0C4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82" y="6404041"/>
            <a:ext cx="2036119" cy="26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B93CD69-DEE9-422B-94F6-A57C75D42157}"/>
              </a:ext>
            </a:extLst>
          </p:cNvPr>
          <p:cNvSpPr/>
          <p:nvPr/>
        </p:nvSpPr>
        <p:spPr>
          <a:xfrm>
            <a:off x="0" y="6235701"/>
            <a:ext cx="121920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48DAC81-462F-48C9-B786-39DBF3C2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1" y="2152650"/>
            <a:ext cx="8489951" cy="1714500"/>
          </a:xfrm>
        </p:spPr>
        <p:txBody>
          <a:bodyPr anchor="t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D0BA42-C396-4339-A7B4-AB16775F0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1" y="3867153"/>
            <a:ext cx="8489951" cy="154304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B12781-1603-46FF-B595-7D528357B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264F-EC2A-47A8-9534-3A813534A469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38F5D29-7B52-4AAB-A2FE-4822D3B4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6558AD-F78A-42DB-8CA7-76473C0D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645B-696D-468B-A91C-6430EF7F60C6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14F4B35-D2F9-48FF-9F2A-267F0ED0C4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82" y="6404041"/>
            <a:ext cx="2036119" cy="26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2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B93CD69-DEE9-422B-94F6-A57C75D42157}"/>
              </a:ext>
            </a:extLst>
          </p:cNvPr>
          <p:cNvSpPr/>
          <p:nvPr/>
        </p:nvSpPr>
        <p:spPr>
          <a:xfrm>
            <a:off x="0" y="6235701"/>
            <a:ext cx="121920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48DAC81-462F-48C9-B786-39DBF3C2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1" y="2152650"/>
            <a:ext cx="8489951" cy="1714500"/>
          </a:xfrm>
        </p:spPr>
        <p:txBody>
          <a:bodyPr anchor="t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D0BA42-C396-4339-A7B4-AB16775F0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1" y="3867153"/>
            <a:ext cx="8489951" cy="154304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B12781-1603-46FF-B595-7D528357B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264F-EC2A-47A8-9534-3A813534A469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38F5D29-7B52-4AAB-A2FE-4822D3B4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6558AD-F78A-42DB-8CA7-76473C0D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645B-696D-468B-A91C-6430EF7F60C6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14F4B35-D2F9-48FF-9F2A-267F0ED0C4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82" y="6404041"/>
            <a:ext cx="2036119" cy="26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7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B93CD69-DEE9-422B-94F6-A57C75D42157}"/>
              </a:ext>
            </a:extLst>
          </p:cNvPr>
          <p:cNvSpPr/>
          <p:nvPr/>
        </p:nvSpPr>
        <p:spPr>
          <a:xfrm>
            <a:off x="0" y="6235701"/>
            <a:ext cx="121920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48DAC81-462F-48C9-B786-39DBF3C2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1" y="2152650"/>
            <a:ext cx="8489951" cy="1714500"/>
          </a:xfrm>
        </p:spPr>
        <p:txBody>
          <a:bodyPr anchor="t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D0BA42-C396-4339-A7B4-AB16775F0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1" y="3867153"/>
            <a:ext cx="8489951" cy="154304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B12781-1603-46FF-B595-7D528357B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264F-EC2A-47A8-9534-3A813534A469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38F5D29-7B52-4AAB-A2FE-4822D3B4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6558AD-F78A-42DB-8CA7-76473C0D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645B-696D-468B-A91C-6430EF7F60C6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14F4B35-D2F9-48FF-9F2A-267F0ED0C4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82" y="6404041"/>
            <a:ext cx="2036119" cy="26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2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loverskrif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14F4B35-D2F9-48FF-9F2A-267F0ED0C4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82" y="6404041"/>
            <a:ext cx="2036119" cy="269742"/>
          </a:xfrm>
          <a:prstGeom prst="rect">
            <a:avLst/>
          </a:prstGeom>
        </p:spPr>
      </p:pic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70817D64-FBBB-4F41-AB49-3FFFCBCBC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264F-EC2A-47A8-9534-3A813534A469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F96346C3-132A-4BCF-962D-A3A8809F8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14AF98F-F81D-4E23-845A-C3BF50D5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645B-696D-468B-A91C-6430EF7F60C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B75F1FA-9D1A-44FC-BEF7-89C3DF238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6615" y="5023090"/>
            <a:ext cx="8489951" cy="154304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id="{14CEA986-C62F-43C2-B577-27E868182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615" y="3308587"/>
            <a:ext cx="8489951" cy="1714500"/>
          </a:xfrm>
        </p:spPr>
        <p:txBody>
          <a:bodyPr>
            <a:noAutofit/>
          </a:bodyPr>
          <a:lstStyle>
            <a:lvl1pPr>
              <a:defRPr sz="45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102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90B565-7BF9-4917-B2EB-D4F35682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9EE8DF1-0A6C-48E9-AF6B-E517931E1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053681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74BDB87-0C3E-4DF3-B851-696F7DC8E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053681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983C0A6-EAEC-48EE-BD2B-FF4999293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264F-EC2A-47A8-9534-3A813534A469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C045679-37D1-4727-A602-37D33B34E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E81B9D9-3184-4D57-AD03-AF51AB5D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645B-696D-468B-A91C-6430EF7F60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428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6485F-BCE4-491C-850F-7D726863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907257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E5B3F75-518F-4EA6-A8A1-0486509E4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23206"/>
            <a:ext cx="6172200" cy="433784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63D1432-2723-4B33-963B-322B58D70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3206"/>
            <a:ext cx="3932237" cy="43561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E43BAC9-2949-4109-925E-ECB59A677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264F-EC2A-47A8-9534-3A813534A469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8675B62-0DF8-475A-8FE3-46F52FC63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4EB82D6-C113-45BE-9EB9-1BE55A8A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645B-696D-468B-A91C-6430EF7F60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088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2291919-115B-437A-A38B-AFDCE7D29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D9CBA94-6024-4564-8673-AAC0BC422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0" cy="4053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B082BAD-DC75-4E46-880A-189B8AB10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18605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rgbClr val="003283"/>
                </a:solidFill>
              </a:defRPr>
            </a:lvl1pPr>
          </a:lstStyle>
          <a:p>
            <a:fld id="{D54B264F-EC2A-47A8-9534-3A813534A469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CDB94D7-D02D-4A1F-B995-226F4D2C6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7681" y="6356352"/>
            <a:ext cx="4868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96CD985-B341-4C2B-8F70-4C02F418A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4833" y="6356352"/>
            <a:ext cx="9439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3283"/>
                </a:solidFill>
              </a:defRPr>
            </a:lvl1pPr>
          </a:lstStyle>
          <a:p>
            <a:fld id="{8694645B-696D-468B-A91C-6430EF7F60C6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96395D2-3F7C-452E-BF80-64B524FB90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82" y="6404041"/>
            <a:ext cx="2036119" cy="26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6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003283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3283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328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3283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3283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3283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hyperlink" Target="https://www.google.no/url?sa=i&amp;url=https://pixabay.com/no/vectors/slette-kryss-sort-krasj-avbryt-462216/&amp;psig=AOvVaw3-_dOCBoNxOaglhxcZUePk&amp;ust=1582302656978000&amp;source=images&amp;cd=vfe&amp;ved=0CAIQjRxqFwoTCOCE5fDG4OcCFQAAAAAdAAAAABA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Forebygging av overdoser i TSB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Katarina Krokeborg</a:t>
            </a:r>
          </a:p>
          <a:p>
            <a:r>
              <a:rPr lang="nb-NO" dirty="0" err="1" smtClean="0"/>
              <a:t>Avd.sjef</a:t>
            </a:r>
            <a:r>
              <a:rPr lang="nb-NO" dirty="0" smtClean="0"/>
              <a:t> Avdeling Rus og Avhengighet, SiVHF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40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  <a:r>
              <a:rPr lang="nb-NO" dirty="0" smtClean="0"/>
              <a:t>Dødsfall i ARA 2018 </a:t>
            </a:r>
            <a:endParaRPr lang="nb-NO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492053"/>
              </p:ext>
            </p:extLst>
          </p:nvPr>
        </p:nvGraphicFramePr>
        <p:xfrm>
          <a:off x="1093304" y="1133061"/>
          <a:ext cx="9229463" cy="4593762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4613967">
                  <a:extLst>
                    <a:ext uri="{9D8B030D-6E8A-4147-A177-3AD203B41FA5}">
                      <a16:colId xmlns:a16="http://schemas.microsoft.com/office/drawing/2014/main" val="4046452957"/>
                    </a:ext>
                  </a:extLst>
                </a:gridCol>
                <a:gridCol w="4615496">
                  <a:extLst>
                    <a:ext uri="{9D8B030D-6E8A-4147-A177-3AD203B41FA5}">
                      <a16:colId xmlns:a16="http://schemas.microsoft.com/office/drawing/2014/main" val="3508382189"/>
                    </a:ext>
                  </a:extLst>
                </a:gridCol>
              </a:tblGrid>
              <a:tr h="655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Dødsårsak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2018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3994383"/>
                  </a:ext>
                </a:extLst>
              </a:tr>
              <a:tr h="787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Overdose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3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6142894"/>
                  </a:ext>
                </a:extLst>
              </a:tr>
              <a:tr h="787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Selvmord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4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5926115"/>
                  </a:ext>
                </a:extLst>
              </a:tr>
              <a:tr h="787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Somatikk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3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5866854"/>
                  </a:ext>
                </a:extLst>
              </a:tr>
              <a:tr h="787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Ukjent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6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6941732"/>
                  </a:ext>
                </a:extLst>
              </a:tr>
              <a:tr h="787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>
                          <a:effectLst/>
                        </a:rPr>
                        <a:t>Sum</a:t>
                      </a:r>
                      <a:endParaRPr lang="nb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400" b="1" dirty="0">
                          <a:effectLst/>
                        </a:rPr>
                        <a:t>17 </a:t>
                      </a:r>
                      <a:endParaRPr lang="nb-NO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430001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7169811" y="-247949"/>
            <a:ext cx="26867717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 Dødsfall 2018</a:t>
            </a:r>
            <a:endParaRPr kumimoji="0" lang="nb-NO" altLang="nb-NO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0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Risikofaktorer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Injiserende bruk</a:t>
            </a:r>
          </a:p>
          <a:p>
            <a:r>
              <a:rPr lang="nb-NO" dirty="0" smtClean="0"/>
              <a:t>Blanding av flere dempende rusmidler</a:t>
            </a:r>
          </a:p>
          <a:p>
            <a:r>
              <a:rPr lang="nb-NO" dirty="0"/>
              <a:t>Lang tids </a:t>
            </a:r>
            <a:r>
              <a:rPr lang="nb-NO" dirty="0" err="1"/>
              <a:t>opioidbruk</a:t>
            </a:r>
            <a:endParaRPr lang="nb-NO" dirty="0"/>
          </a:p>
          <a:p>
            <a:r>
              <a:rPr lang="nb-NO" dirty="0" smtClean="0"/>
              <a:t>3-8 dagers «pause» = tap av toleranse</a:t>
            </a:r>
          </a:p>
          <a:p>
            <a:r>
              <a:rPr lang="nb-NO" dirty="0" smtClean="0"/>
              <a:t>Tidligere ikke- dødelige overdoser</a:t>
            </a:r>
          </a:p>
          <a:p>
            <a:r>
              <a:rPr lang="nb-NO" dirty="0" smtClean="0"/>
              <a:t>Dårlig somatisk helse</a:t>
            </a:r>
          </a:p>
          <a:p>
            <a:r>
              <a:rPr lang="nb-NO" dirty="0" smtClean="0"/>
              <a:t>Dårlig psykisk helse</a:t>
            </a:r>
          </a:p>
          <a:p>
            <a:endParaRPr lang="nb-NO" dirty="0" smtClean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0497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Inntak og vurdering av henvisninger</a:t>
            </a:r>
            <a:br>
              <a:rPr lang="nb-NO" dirty="0" smtClean="0"/>
            </a:br>
            <a:r>
              <a:rPr lang="nb-NO" dirty="0" smtClean="0"/>
              <a:t>-  Prioriteringsveileder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Type </a:t>
            </a:r>
            <a:r>
              <a:rPr lang="nb-NO" dirty="0" err="1" smtClean="0"/>
              <a:t>rusmid</a:t>
            </a:r>
            <a:r>
              <a:rPr lang="nb-NO" dirty="0" smtClean="0"/>
              <a:t>(ler) </a:t>
            </a:r>
          </a:p>
          <a:p>
            <a:r>
              <a:rPr lang="nb-NO" dirty="0" smtClean="0"/>
              <a:t>Blandingsbruk av flere rusmidler – obs flere dempende</a:t>
            </a:r>
          </a:p>
          <a:p>
            <a:r>
              <a:rPr lang="nb-NO" dirty="0" err="1" smtClean="0"/>
              <a:t>Inntaksmåte</a:t>
            </a:r>
            <a:r>
              <a:rPr lang="nb-NO" dirty="0" smtClean="0"/>
              <a:t> , injisering, injisering hals eller lyske</a:t>
            </a:r>
          </a:p>
          <a:p>
            <a:r>
              <a:rPr lang="nb-NO" dirty="0" smtClean="0"/>
              <a:t>Tidligere overdoser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Døgnopphold - helhetlig og sammenhengende forebygger overdose!</a:t>
            </a:r>
          </a:p>
          <a:p>
            <a:r>
              <a:rPr lang="nb-NO" dirty="0" smtClean="0"/>
              <a:t>Utskrivning bør planlegges før innleggelse</a:t>
            </a:r>
          </a:p>
          <a:p>
            <a:r>
              <a:rPr lang="nb-NO" dirty="0" smtClean="0"/>
              <a:t>Akutt – </a:t>
            </a:r>
            <a:r>
              <a:rPr lang="nb-NO" dirty="0" err="1" smtClean="0"/>
              <a:t>max</a:t>
            </a:r>
            <a:r>
              <a:rPr lang="nb-NO" dirty="0" smtClean="0"/>
              <a:t> tid</a:t>
            </a:r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7850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23337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Forebyggende                                       Øker overdosefare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								- </a:t>
            </a:r>
            <a:r>
              <a:rPr lang="nb-NO" b="0" dirty="0" smtClean="0"/>
              <a:t>Tap av toleranse 3-8 dg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>	</a:t>
            </a:r>
            <a:r>
              <a:rPr lang="nb-NO" dirty="0" smtClean="0"/>
              <a:t>								</a:t>
            </a:r>
            <a:endParaRPr lang="nb-NO" dirty="0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813">
            <a:off x="1156994" y="4198471"/>
            <a:ext cx="3323720" cy="2222738"/>
          </a:xfrm>
        </p:spPr>
      </p:pic>
      <p:pic>
        <p:nvPicPr>
          <p:cNvPr id="9" name="Plassholder for innhold 8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407" y="1240368"/>
            <a:ext cx="4822216" cy="30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301" y="4498465"/>
            <a:ext cx="4833802" cy="162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72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9192" y="365127"/>
            <a:ext cx="11194482" cy="572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8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241" y="442628"/>
            <a:ext cx="8907518" cy="266437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58476" y="2759954"/>
            <a:ext cx="10075048" cy="1104639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3" name="Plassholder for innhold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40834" y="3485807"/>
            <a:ext cx="5695950" cy="2009775"/>
          </a:xfrm>
          <a:prstGeom prst="rect">
            <a:avLst/>
          </a:prstGeom>
        </p:spPr>
      </p:pic>
      <p:pic>
        <p:nvPicPr>
          <p:cNvPr id="6" name="Plassholder for innhold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476" y="3040588"/>
            <a:ext cx="4682358" cy="240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Implementering av tiltakene i programmet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89044" y="1825627"/>
            <a:ext cx="5030755" cy="3847385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Innsatsteam lokalt </a:t>
            </a:r>
          </a:p>
          <a:p>
            <a:r>
              <a:rPr lang="nb-NO" dirty="0"/>
              <a:t>Læringsnettverk</a:t>
            </a:r>
          </a:p>
          <a:p>
            <a:r>
              <a:rPr lang="nb-NO" dirty="0" smtClean="0"/>
              <a:t>Systematisk forbedringsarbeid</a:t>
            </a:r>
          </a:p>
          <a:p>
            <a:pPr lvl="1"/>
            <a:r>
              <a:rPr lang="nb-NO" dirty="0" smtClean="0"/>
              <a:t>Noen oppdagelser</a:t>
            </a:r>
          </a:p>
          <a:p>
            <a:pPr lvl="1"/>
            <a:r>
              <a:rPr lang="nb-NO" dirty="0" smtClean="0"/>
              <a:t>Og nye erfaringer</a:t>
            </a:r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r>
              <a:rPr lang="nb-NO" dirty="0" smtClean="0"/>
              <a:t>Tiltak og metode</a:t>
            </a:r>
          </a:p>
          <a:p>
            <a:pPr lvl="1"/>
            <a:r>
              <a:rPr lang="nb-NO" dirty="0" smtClean="0"/>
              <a:t>Mapper</a:t>
            </a:r>
          </a:p>
          <a:p>
            <a:pPr lvl="1"/>
            <a:r>
              <a:rPr lang="nb-NO" dirty="0" smtClean="0"/>
              <a:t>Målinger </a:t>
            </a:r>
          </a:p>
          <a:p>
            <a:pPr lvl="1"/>
            <a:r>
              <a:rPr lang="nb-NO" dirty="0" smtClean="0"/>
              <a:t>Møter</a:t>
            </a:r>
            <a:endParaRPr lang="nb-NO" dirty="0"/>
          </a:p>
          <a:p>
            <a:r>
              <a:rPr lang="nb-NO" dirty="0" smtClean="0"/>
              <a:t>Revisjoner</a:t>
            </a:r>
          </a:p>
          <a:p>
            <a:r>
              <a:rPr lang="nb-NO" dirty="0" smtClean="0"/>
              <a:t>Bedre verktøy, nye maler</a:t>
            </a:r>
          </a:p>
          <a:p>
            <a:r>
              <a:rPr lang="nb-NO" dirty="0" smtClean="0"/>
              <a:t>Fortsatt læring</a:t>
            </a:r>
          </a:p>
          <a:p>
            <a:endParaRPr lang="nb-NO" dirty="0" smtClean="0"/>
          </a:p>
          <a:p>
            <a:pPr lvl="1"/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45" y="1989270"/>
            <a:ext cx="4711714" cy="3024185"/>
          </a:xfrm>
        </p:spPr>
      </p:pic>
    </p:spTree>
    <p:extLst>
      <p:ext uri="{BB962C8B-B14F-4D97-AF65-F5344CB8AC3E}">
        <p14:creationId xmlns:p14="http://schemas.microsoft.com/office/powerpoint/2010/main" val="400882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Tiltakene</a:t>
            </a: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1</a:t>
            </a:r>
            <a:r>
              <a:rPr lang="nb-NO" dirty="0"/>
              <a:t>. Spesialistvurdering innen ett døgn. Strukturert diagnostisk prosess, bruk av maler for innkomstnotat og andre aksepterte verktøy</a:t>
            </a:r>
          </a:p>
          <a:p>
            <a:r>
              <a:rPr lang="nb-NO" dirty="0"/>
              <a:t>2. Kriseplan</a:t>
            </a:r>
          </a:p>
          <a:p>
            <a:r>
              <a:rPr lang="nb-NO" dirty="0"/>
              <a:t>3. Informasjon </a:t>
            </a:r>
          </a:p>
          <a:p>
            <a:pPr lvl="1"/>
            <a:r>
              <a:rPr lang="nb-NO" dirty="0" smtClean="0"/>
              <a:t>Informasjonsskriv  (Heroin/GHB, alkohol/medikamenter)</a:t>
            </a:r>
          </a:p>
          <a:p>
            <a:pPr lvl="1"/>
            <a:r>
              <a:rPr lang="nb-NO" dirty="0" smtClean="0"/>
              <a:t>Overdosekort </a:t>
            </a:r>
          </a:p>
          <a:p>
            <a:pPr lvl="1"/>
            <a:r>
              <a:rPr lang="nb-NO" dirty="0" smtClean="0"/>
              <a:t>Kameratredning</a:t>
            </a:r>
            <a:endParaRPr lang="nb-NO" dirty="0"/>
          </a:p>
          <a:p>
            <a:r>
              <a:rPr lang="nb-NO" dirty="0"/>
              <a:t>4. Elementer </a:t>
            </a:r>
            <a:r>
              <a:rPr lang="nb-NO" dirty="0" smtClean="0"/>
              <a:t>ved utskrivning</a:t>
            </a:r>
          </a:p>
          <a:p>
            <a:pPr lvl="1"/>
            <a:r>
              <a:rPr lang="nb-NO" dirty="0" smtClean="0"/>
              <a:t>Time i hånda</a:t>
            </a:r>
          </a:p>
          <a:p>
            <a:pPr lvl="1"/>
            <a:r>
              <a:rPr lang="nb-NO" dirty="0" smtClean="0"/>
              <a:t>Minne om kriseplan</a:t>
            </a:r>
          </a:p>
          <a:p>
            <a:r>
              <a:rPr lang="nb-NO" dirty="0"/>
              <a:t>5. Lavterskel </a:t>
            </a:r>
            <a:r>
              <a:rPr lang="nb-NO" dirty="0" smtClean="0"/>
              <a:t>LAR</a:t>
            </a:r>
          </a:p>
          <a:p>
            <a:r>
              <a:rPr lang="nb-NO" dirty="0" smtClean="0"/>
              <a:t>6. Ekstra obs ved ikke - planlagt avslutning </a:t>
            </a:r>
          </a:p>
          <a:p>
            <a:pPr marL="342900" lvl="1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728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48" y="507016"/>
            <a:ext cx="7411617" cy="5558713"/>
          </a:xfrm>
        </p:spPr>
      </p:pic>
    </p:spTree>
    <p:extLst>
      <p:ext uri="{BB962C8B-B14F-4D97-AF65-F5344CB8AC3E}">
        <p14:creationId xmlns:p14="http://schemas.microsoft.com/office/powerpoint/2010/main" val="38932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LAR – </a:t>
            </a:r>
            <a:r>
              <a:rPr lang="nb-NO" dirty="0" err="1" smtClean="0"/>
              <a:t>forskriften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§ 2 </a:t>
            </a:r>
            <a:r>
              <a:rPr lang="nb-NO" i="1" dirty="0" smtClean="0"/>
              <a:t>Formålet </a:t>
            </a:r>
            <a:r>
              <a:rPr lang="nb-NO" i="1" dirty="0"/>
              <a:t>med legemiddelassistert rehabilitering</a:t>
            </a:r>
            <a:br>
              <a:rPr lang="nb-NO" i="1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Formålet </a:t>
            </a:r>
            <a:r>
              <a:rPr lang="nb-NO" dirty="0"/>
              <a:t>med legemiddelassistert rehabilitering er at personer med opioidavhengighet skal få økt livskvalitet og at den enkelte får bistand til å endre sin livssituasjon gjennom bedring av </a:t>
            </a:r>
            <a:r>
              <a:rPr lang="nb-NO" dirty="0" err="1"/>
              <a:t>vedkommendes</a:t>
            </a:r>
            <a:r>
              <a:rPr lang="nb-NO" dirty="0"/>
              <a:t> optimale mestrings- og funksjonsnivå. Formålet er også å redusere skadene av opioidavhengighet og faren for overdosedødsfall.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98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90" y="1114283"/>
            <a:ext cx="8260833" cy="4586009"/>
          </a:xfrm>
        </p:spPr>
      </p:pic>
      <p:sp>
        <p:nvSpPr>
          <p:cNvPr id="7" name="TekstSylinder 6"/>
          <p:cNvSpPr txBox="1"/>
          <p:nvPr/>
        </p:nvSpPr>
        <p:spPr>
          <a:xfrm>
            <a:off x="1162630" y="365127"/>
            <a:ext cx="3771977" cy="43891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endParaRPr lang="nb-NO" dirty="0" smtClean="0"/>
          </a:p>
        </p:txBody>
      </p:sp>
      <p:sp>
        <p:nvSpPr>
          <p:cNvPr id="9" name="AutoShape 4" descr="Bilderesultater for Sort kryss bild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496207" y="-703236"/>
            <a:ext cx="4876800" cy="487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09" y="2089896"/>
            <a:ext cx="3610396" cy="361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470502" cy="232032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365127"/>
            <a:ext cx="10266996" cy="49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29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Legemiddelassistert rehabilitering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9752" y="1690690"/>
            <a:ext cx="69723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8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Overdoseforebygging i LAR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LAR </a:t>
            </a:r>
          </a:p>
          <a:p>
            <a:pPr lvl="1"/>
            <a:r>
              <a:rPr lang="nb-NO" dirty="0" smtClean="0"/>
              <a:t>Lav terskel </a:t>
            </a:r>
          </a:p>
          <a:p>
            <a:pPr lvl="1"/>
            <a:r>
              <a:rPr lang="nb-NO" dirty="0" smtClean="0"/>
              <a:t>Ikke ventetid</a:t>
            </a:r>
          </a:p>
          <a:p>
            <a:r>
              <a:rPr lang="nb-NO" dirty="0" smtClean="0"/>
              <a:t>Vurdering av LAR legemiddel</a:t>
            </a:r>
          </a:p>
          <a:p>
            <a:r>
              <a:rPr lang="nb-NO" dirty="0" smtClean="0"/>
              <a:t>Egenadministrering</a:t>
            </a:r>
          </a:p>
          <a:p>
            <a:r>
              <a:rPr lang="nb-NO" dirty="0" smtClean="0"/>
              <a:t>Kontakte pasienter som uteblir </a:t>
            </a:r>
          </a:p>
          <a:p>
            <a:r>
              <a:rPr lang="nb-NO" dirty="0" smtClean="0"/>
              <a:t>Informasjon om overdosefare</a:t>
            </a:r>
          </a:p>
          <a:p>
            <a:r>
              <a:rPr lang="nb-NO" dirty="0" smtClean="0"/>
              <a:t>Overdosekort /kampanje </a:t>
            </a:r>
          </a:p>
          <a:p>
            <a:r>
              <a:rPr lang="nb-NO" dirty="0"/>
              <a:t>Høy terskel for avslutning av LAR </a:t>
            </a:r>
            <a:endParaRPr lang="nb-NO" dirty="0" smtClean="0"/>
          </a:p>
          <a:p>
            <a:r>
              <a:rPr lang="nb-NO" dirty="0" smtClean="0"/>
              <a:t>Ved frivillig avslutning 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Valg av legemiddel  og utleveringsordning 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Kilde: </a:t>
            </a:r>
            <a:r>
              <a:rPr lang="nb-NO" dirty="0" err="1" smtClean="0"/>
              <a:t>eraf</a:t>
            </a:r>
            <a:r>
              <a:rPr lang="nb-NO" dirty="0" smtClean="0"/>
              <a:t> 2018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711" y="1027908"/>
            <a:ext cx="8003721" cy="520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81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Avslutning av LAR behandling – exit LAR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sz="2000" dirty="0" err="1" smtClean="0"/>
              <a:t>Drop</a:t>
            </a:r>
            <a:r>
              <a:rPr lang="nb-NO" sz="2000" dirty="0" smtClean="0"/>
              <a:t> -</a:t>
            </a:r>
            <a:r>
              <a:rPr lang="nb-NO" sz="2000" dirty="0" err="1" smtClean="0"/>
              <a:t>out</a:t>
            </a:r>
            <a:endParaRPr lang="nb-NO" sz="2000" dirty="0" smtClean="0"/>
          </a:p>
          <a:p>
            <a:r>
              <a:rPr lang="nb-NO" sz="2000" dirty="0" smtClean="0"/>
              <a:t>Ufrivillig </a:t>
            </a:r>
          </a:p>
          <a:p>
            <a:r>
              <a:rPr lang="nb-NO" sz="2000" dirty="0" smtClean="0"/>
              <a:t>Frivillig </a:t>
            </a:r>
            <a:endParaRPr lang="nb-NO" sz="20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74" y="1103588"/>
            <a:ext cx="4775720" cy="4775720"/>
          </a:xfrm>
        </p:spPr>
      </p:pic>
    </p:spTree>
    <p:extLst>
      <p:ext uri="{BB962C8B-B14F-4D97-AF65-F5344CB8AC3E}">
        <p14:creationId xmlns:p14="http://schemas.microsoft.com/office/powerpoint/2010/main" val="455240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Samhandling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10" y="1309897"/>
            <a:ext cx="4930840" cy="42898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6297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Nye målgrupper for LAR 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6427" y="2400135"/>
            <a:ext cx="82962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Nye legemidler i LAR – gode nyheter 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42" y="2611328"/>
            <a:ext cx="2867025" cy="1600200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577" y="1865915"/>
            <a:ext cx="60674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Utfordringer i arbeidet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Tallenes tale 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Vet ikke hva som virker, men det har ikke blitt verre</a:t>
            </a:r>
          </a:p>
          <a:p>
            <a:r>
              <a:rPr lang="nb-NO" dirty="0" smtClean="0"/>
              <a:t>Implementeringsarbeid systematikk</a:t>
            </a:r>
          </a:p>
          <a:p>
            <a:r>
              <a:rPr lang="nb-NO" dirty="0" smtClean="0"/>
              <a:t>Nå nye målgrupper </a:t>
            </a:r>
          </a:p>
          <a:p>
            <a:r>
              <a:rPr lang="nb-NO" dirty="0" smtClean="0"/>
              <a:t>Kontroll av vanedannende legemidler på flere områder enn i TSB</a:t>
            </a:r>
          </a:p>
          <a:p>
            <a:r>
              <a:rPr lang="nb-NO" dirty="0" smtClean="0"/>
              <a:t>Finansiering av smarte tiltak</a:t>
            </a:r>
          </a:p>
          <a:p>
            <a:r>
              <a:rPr lang="nb-NO" dirty="0" smtClean="0"/>
              <a:t>Er vi fortsatt moralister? 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61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Ja visst kan du bli rusfri- men først må du overleve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379" y="1140710"/>
            <a:ext cx="3695700" cy="473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sz="7200" dirty="0" smtClean="0"/>
          </a:p>
          <a:p>
            <a:r>
              <a:rPr lang="nb-NO" sz="7200" dirty="0" smtClean="0"/>
              <a:t>Avdeling for rusbehandling</a:t>
            </a:r>
            <a:endParaRPr lang="nb-NO" sz="72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49" y="1102356"/>
            <a:ext cx="4776952" cy="477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0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0" algn="ctr">
              <a:buNone/>
            </a:pPr>
            <a:r>
              <a:rPr lang="nb-NO" sz="6600" b="1" dirty="0">
                <a:solidFill>
                  <a:srgbClr val="003283"/>
                </a:solidFill>
                <a:ea typeface="+mj-ea"/>
                <a:cs typeface="+mj-cs"/>
              </a:rPr>
              <a:t>Avdeling rus og </a:t>
            </a:r>
            <a:r>
              <a:rPr lang="nb-NO" sz="6600" b="1" dirty="0" smtClean="0">
                <a:solidFill>
                  <a:srgbClr val="003283"/>
                </a:solidFill>
                <a:ea typeface="+mj-ea"/>
                <a:cs typeface="+mj-cs"/>
              </a:rPr>
              <a:t>avhengighet (ARA)</a:t>
            </a:r>
          </a:p>
          <a:p>
            <a:pPr marL="342900" lvl="1" indent="0" algn="ctr">
              <a:buNone/>
            </a:pPr>
            <a:endParaRPr lang="nb-NO" sz="6600" b="1" dirty="0" smtClean="0">
              <a:solidFill>
                <a:srgbClr val="003283"/>
              </a:solidFill>
              <a:ea typeface="+mj-ea"/>
              <a:cs typeface="+mj-cs"/>
            </a:endParaRPr>
          </a:p>
          <a:p>
            <a:pPr marL="342900" lvl="1" indent="0" algn="ctr">
              <a:buNone/>
            </a:pPr>
            <a:r>
              <a:rPr lang="nb-NO" sz="6600" b="1" dirty="0" smtClean="0">
                <a:solidFill>
                  <a:srgbClr val="003283"/>
                </a:solidFill>
                <a:ea typeface="+mj-ea"/>
                <a:cs typeface="+mj-cs"/>
              </a:rPr>
              <a:t>ARA SiVHF</a:t>
            </a:r>
            <a:endParaRPr lang="nb-NO" sz="6600" b="1" dirty="0">
              <a:solidFill>
                <a:srgbClr val="003283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465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Narkotikarelaterte dødsfall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338" y="1833338"/>
            <a:ext cx="7236579" cy="3944454"/>
          </a:xfrm>
        </p:spPr>
      </p:pic>
    </p:spTree>
    <p:extLst>
      <p:ext uri="{BB962C8B-B14F-4D97-AF65-F5344CB8AC3E}">
        <p14:creationId xmlns:p14="http://schemas.microsoft.com/office/powerpoint/2010/main" val="39518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Ja visst kan du bli rusfri- men først må du overleve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379" y="1140710"/>
            <a:ext cx="3695700" cy="473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1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Forebygging av overdoser i TSB – hvem er vi, </a:t>
            </a:r>
            <a:br>
              <a:rPr lang="nb-NO" dirty="0" smtClean="0"/>
            </a:br>
            <a:r>
              <a:rPr lang="nb-NO" dirty="0" smtClean="0"/>
              <a:t>hva gjør vi?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Kort om ARA SiVHF</a:t>
            </a:r>
          </a:p>
          <a:p>
            <a:r>
              <a:rPr lang="nb-NO" dirty="0" smtClean="0"/>
              <a:t>Inntaksarbeid</a:t>
            </a:r>
          </a:p>
          <a:p>
            <a:r>
              <a:rPr lang="nb-NO" dirty="0" smtClean="0"/>
              <a:t>Ved døgninnleggelser</a:t>
            </a:r>
          </a:p>
          <a:p>
            <a:r>
              <a:rPr lang="nb-NO" dirty="0" smtClean="0"/>
              <a:t> I trygge hender 24/7 – rammen for overdoseforebyggende arbeid</a:t>
            </a:r>
          </a:p>
          <a:p>
            <a:r>
              <a:rPr lang="nb-NO" dirty="0" smtClean="0"/>
              <a:t>Forebygging av overdosedødsfall</a:t>
            </a:r>
          </a:p>
          <a:p>
            <a:pPr lvl="1"/>
            <a:r>
              <a:rPr lang="nb-NO" dirty="0" smtClean="0"/>
              <a:t>Tiltakene</a:t>
            </a:r>
          </a:p>
          <a:p>
            <a:pPr lvl="1"/>
            <a:r>
              <a:rPr lang="nb-NO" dirty="0" smtClean="0"/>
              <a:t>Implementeringsarbeid</a:t>
            </a:r>
          </a:p>
          <a:p>
            <a:r>
              <a:rPr lang="nb-NO" dirty="0" smtClean="0"/>
              <a:t>LAR </a:t>
            </a:r>
          </a:p>
          <a:p>
            <a:r>
              <a:rPr lang="nb-NO" dirty="0" smtClean="0"/>
              <a:t>Nye tider? </a:t>
            </a:r>
          </a:p>
          <a:p>
            <a:r>
              <a:rPr lang="nb-NO" dirty="0" err="1" smtClean="0"/>
              <a:t>NaltReC</a:t>
            </a:r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987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522782"/>
            <a:ext cx="10515600" cy="1325563"/>
          </a:xfrm>
        </p:spPr>
        <p:txBody>
          <a:bodyPr>
            <a:noAutofit/>
          </a:bodyPr>
          <a:lstStyle/>
          <a:p>
            <a:r>
              <a:rPr lang="nb-NO" sz="2400" dirty="0"/>
              <a:t>Organisasjonskart</a:t>
            </a:r>
            <a:br>
              <a:rPr lang="nb-NO" sz="2400" dirty="0"/>
            </a:br>
            <a:r>
              <a:rPr lang="nb-NO" sz="2400" dirty="0"/>
              <a:t>Avdeling rus og avhengighet  </a:t>
            </a:r>
            <a:r>
              <a:rPr lang="nb-NO" sz="2400" dirty="0" smtClean="0"/>
              <a:t>(ARA, SiVHF)</a:t>
            </a:r>
            <a:endParaRPr lang="nb-NO" sz="2400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/>
          </p:nvPr>
        </p:nvGraphicFramePr>
        <p:xfrm>
          <a:off x="1878360" y="836712"/>
          <a:ext cx="84352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81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Status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848 pågående pakkeforløp</a:t>
            </a:r>
          </a:p>
          <a:p>
            <a:r>
              <a:rPr lang="nb-NO" dirty="0" smtClean="0"/>
              <a:t>3 ukers ventetid til poliklinisk utredning</a:t>
            </a:r>
          </a:p>
          <a:p>
            <a:r>
              <a:rPr lang="nb-NO" dirty="0" smtClean="0"/>
              <a:t>Raske innleggelser for pasienter i poliklinikk</a:t>
            </a:r>
          </a:p>
          <a:p>
            <a:r>
              <a:rPr lang="nb-NO" dirty="0" smtClean="0"/>
              <a:t>Langtidsbehandling lokalt  (Nøtterøy) 20 ukers ventetid</a:t>
            </a:r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Formål: Kunnskapsbasert , helhetlig og sammenhengende behandling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77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 lnSpcReduction="10000"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a1" id="{32552B1E-EFFD-4C5B-9966-F1966440AF8B}" vid="{B15335B1-47B3-49ED-BF16-08DFC8B2229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2020_ARA presentasjon</Template>
  <TotalTime>1564</TotalTime>
  <Words>721</Words>
  <Application>Microsoft Office PowerPoint</Application>
  <PresentationFormat>Widescreen</PresentationFormat>
  <Paragraphs>202</Paragraphs>
  <Slides>29</Slides>
  <Notes>29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Tema1</vt:lpstr>
      <vt:lpstr>Forebygging av overdoser i TSB</vt:lpstr>
      <vt:lpstr>PowerPoint-presentasjon</vt:lpstr>
      <vt:lpstr>PowerPoint-presentasjon</vt:lpstr>
      <vt:lpstr>PowerPoint-presentasjon</vt:lpstr>
      <vt:lpstr>Narkotikarelaterte dødsfall</vt:lpstr>
      <vt:lpstr>Ja visst kan du bli rusfri- men først må du overleve</vt:lpstr>
      <vt:lpstr> Forebygging av overdoser i TSB – hvem er vi,  hva gjør vi? </vt:lpstr>
      <vt:lpstr>Organisasjonskart Avdeling rus og avhengighet  (ARA, SiVHF)</vt:lpstr>
      <vt:lpstr>Status </vt:lpstr>
      <vt:lpstr> Dødsfall i ARA 2018 </vt:lpstr>
      <vt:lpstr>Risikofaktorer </vt:lpstr>
      <vt:lpstr>Inntak og vurdering av henvisninger -  Prioriteringsveileder</vt:lpstr>
      <vt:lpstr>Forebyggende                                       Øker overdosefare          - Tap av toleranse 3-8 dg          </vt:lpstr>
      <vt:lpstr>PowerPoint-presentasjon</vt:lpstr>
      <vt:lpstr>PowerPoint-presentasjon</vt:lpstr>
      <vt:lpstr>Implementering av tiltakene i programmet</vt:lpstr>
      <vt:lpstr>  Tiltakene     </vt:lpstr>
      <vt:lpstr>PowerPoint-presentasjon</vt:lpstr>
      <vt:lpstr> LAR – forskriften  § 2 Formålet med legemiddelassistert rehabilitering </vt:lpstr>
      <vt:lpstr>PowerPoint-presentasjon</vt:lpstr>
      <vt:lpstr>Legemiddelassistert rehabilitering</vt:lpstr>
      <vt:lpstr>Overdoseforebygging i LAR</vt:lpstr>
      <vt:lpstr>Valg av legemiddel  og utleveringsordning  </vt:lpstr>
      <vt:lpstr>Avslutning av LAR behandling – exit LAR </vt:lpstr>
      <vt:lpstr>Samhandling</vt:lpstr>
      <vt:lpstr>Nye målgrupper for LAR </vt:lpstr>
      <vt:lpstr> Nye legemidler i LAR – gode nyheter </vt:lpstr>
      <vt:lpstr>Utfordringer i arbeidet</vt:lpstr>
      <vt:lpstr>Ja visst kan du bli rusfri- men først må du overleve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Forebygging av overdoser i TSB</dc:title>
  <dc:creator>Katarina Krokeborg</dc:creator>
  <cp:lastModifiedBy>Pia Wangen Flesche</cp:lastModifiedBy>
  <cp:revision>57</cp:revision>
  <dcterms:created xsi:type="dcterms:W3CDTF">2020-02-14T08:22:28Z</dcterms:created>
  <dcterms:modified xsi:type="dcterms:W3CDTF">2020-03-03T14:08:40Z</dcterms:modified>
</cp:coreProperties>
</file>