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74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191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057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718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596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64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830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941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580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517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21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E1E1C-5ED9-46BD-B662-E1DCDE4112AE}" type="datetimeFigureOut">
              <a:rPr lang="nb-NO" smtClean="0"/>
              <a:t>07.03.2019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4D352-E964-4DB7-9D33-87D296722F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088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69156" y="1652940"/>
            <a:ext cx="9144000" cy="4443059"/>
          </a:xfrm>
        </p:spPr>
        <p:txBody>
          <a:bodyPr>
            <a:normAutofit fontScale="90000"/>
          </a:bodyPr>
          <a:lstStyle/>
          <a:p>
            <a:r>
              <a:rPr lang="nb-NO" dirty="0"/>
              <a:t>Beslutningsprosesser ved begrensning av livsforlengende behandling</a:t>
            </a:r>
            <a:br>
              <a:rPr lang="nb-NO" dirty="0"/>
            </a:br>
            <a:br>
              <a:rPr lang="nb-NO" dirty="0"/>
            </a:br>
            <a:r>
              <a:rPr lang="nb-NO" dirty="0"/>
              <a:t>Når «nok er nok»</a:t>
            </a:r>
            <a:br>
              <a:rPr lang="nb-NO" dirty="0"/>
            </a:b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801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Hensikt med veilederen Beslutningsprosesser ved begrensning av livsforlengende behandling: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Praktisk verktøy som skal bidra til gode prosesser rundt blant annet: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Har man involvert de som skal involveres?</a:t>
            </a:r>
          </a:p>
          <a:p>
            <a:r>
              <a:rPr lang="nb-NO" dirty="0"/>
              <a:t>Er de involvert på riktig måte? </a:t>
            </a:r>
          </a:p>
          <a:p>
            <a:r>
              <a:rPr lang="nb-NO" dirty="0"/>
              <a:t>Har pasienten fått nødvendig og riktig informasjon?</a:t>
            </a:r>
          </a:p>
          <a:p>
            <a:r>
              <a:rPr lang="nb-NO" dirty="0"/>
              <a:t>Hva når pasienten ikke er samtykkekompetent?</a:t>
            </a:r>
          </a:p>
          <a:p>
            <a:r>
              <a:rPr lang="nb-NO" dirty="0"/>
              <a:t>Er det medisinskfaglige grunnlaget tilstrekkelig avklart?</a:t>
            </a:r>
          </a:p>
          <a:p>
            <a:r>
              <a:rPr lang="nb-NO" dirty="0"/>
              <a:t>Hvordan håndterer man uenighet?</a:t>
            </a:r>
          </a:p>
          <a:p>
            <a:r>
              <a:rPr lang="nb-NO" dirty="0"/>
              <a:t>Felles refleksjon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4620" y="3295156"/>
            <a:ext cx="2178579" cy="308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58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livsforlengende behandling?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9716911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b-NO" dirty="0"/>
              <a:t>Med livsforlengende behandling menes all behandling og alle tiltak som kan utsette en pasients død.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dirty="0"/>
              <a:t>Dette kan være hjerte-lungeredning, medikamentell behandling, ernæring- og væskebehandling.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dirty="0"/>
              <a:t>(Veilederen om beslutningsprosesser ved begrensning av livsforlengende behandling, 2013)</a:t>
            </a:r>
          </a:p>
        </p:txBody>
      </p:sp>
    </p:spTree>
    <p:extLst>
      <p:ext uri="{BB962C8B-B14F-4D97-AF65-F5344CB8AC3E}">
        <p14:creationId xmlns:p14="http://schemas.microsoft.com/office/powerpoint/2010/main" val="282105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Faglige forsvarlige avgjørelser: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Alle beslutninger om medisinsk behandling skal være </a:t>
            </a:r>
            <a:r>
              <a:rPr lang="nb-NO" sz="2400" b="1" dirty="0"/>
              <a:t>faglig forsvarlige og omsorgsfulle.</a:t>
            </a:r>
            <a:r>
              <a:rPr lang="nb-NO" sz="2400" dirty="0"/>
              <a:t> Dette innebærer at helsehjelp skal være </a:t>
            </a:r>
            <a:r>
              <a:rPr lang="nb-NO" sz="2400" b="1" dirty="0"/>
              <a:t>basert på gode medisinske, helsefaglige og etiske vurderinger, som også respekterer pasientens rettigheter</a:t>
            </a:r>
            <a:r>
              <a:rPr lang="nb-NO" sz="2400" dirty="0"/>
              <a:t>.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b="1" dirty="0"/>
              <a:t>All behandling må være til pasientens beste</a:t>
            </a:r>
            <a:r>
              <a:rPr lang="nb-NO" sz="2400" dirty="0"/>
              <a:t>. Moderne medisin gir store muligheter til å forlenge livet, men en forlengelse vil ikke være til pasientens beste dersom behandlingen bare bidrar til å forlenge lidelse. Vurderinger om hva som er til pasientens beste kan være vanskelige og konfliktfylte.</a:t>
            </a:r>
          </a:p>
        </p:txBody>
      </p:sp>
    </p:spTree>
    <p:extLst>
      <p:ext uri="{BB962C8B-B14F-4D97-AF65-F5344CB8AC3E}">
        <p14:creationId xmlns:p14="http://schemas.microsoft.com/office/powerpoint/2010/main" val="301567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Legens ansvar: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Den behandlingsansvarlige legen plikter å forsikre seg om at livsforlengende behandling kan ha en positiv virkning som oppveier de plagene som pasienten får av behandlingen eller sykdommen.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En beslutning om å begrense livsforlengende behandling bør alltid bygge på drøftinger i det tverrfaglige behandlingsteamet rundt pasienten. Det er den behandlingsansvarlige legen som treffer beslutningen.</a:t>
            </a:r>
          </a:p>
        </p:txBody>
      </p:sp>
    </p:spTree>
    <p:extLst>
      <p:ext uri="{BB962C8B-B14F-4D97-AF65-F5344CB8AC3E}">
        <p14:creationId xmlns:p14="http://schemas.microsoft.com/office/powerpoint/2010/main" val="617442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23FE49-C7EF-47B6-81D9-5DFF06FB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dokumentere avgjørelsen: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29AD4D4-1223-4C61-A34B-2EEA3E418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Beslutninger om å begrense livsforlengende behandling skal dokumenteres i pasientjournalen:</a:t>
            </a:r>
          </a:p>
          <a:p>
            <a:pPr>
              <a:buFontTx/>
              <a:buChar char="-"/>
            </a:pPr>
            <a:r>
              <a:rPr lang="nb-NO" dirty="0"/>
              <a:t>Tid for ny evaluering</a:t>
            </a:r>
          </a:p>
          <a:p>
            <a:pPr>
              <a:buFontTx/>
              <a:buChar char="-"/>
            </a:pPr>
            <a:r>
              <a:rPr lang="nb-NO" dirty="0"/>
              <a:t>Hvilken livsforlengende behandling skal vi gi/ikke gi med medisinsk grunnlag</a:t>
            </a:r>
          </a:p>
          <a:p>
            <a:pPr>
              <a:buFontTx/>
              <a:buChar char="-"/>
            </a:pPr>
            <a:r>
              <a:rPr lang="nb-NO" dirty="0"/>
              <a:t>Hvilken informasjon er gitt til pasient og pårørende</a:t>
            </a:r>
          </a:p>
          <a:p>
            <a:pPr>
              <a:buFontTx/>
              <a:buChar char="-"/>
            </a:pPr>
            <a:r>
              <a:rPr lang="nb-NO" dirty="0"/>
              <a:t>Pasientens ønsker og hva pårørende eventuelt har opplyst</a:t>
            </a:r>
          </a:p>
          <a:p>
            <a:pPr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054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Kilder: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Helsedirektoratet: «Beslutningsprosesser ved begrensning av livsforlengende behandling», revidert 2013</a:t>
            </a:r>
          </a:p>
          <a:p>
            <a:pPr marL="0" indent="0">
              <a:buNone/>
            </a:pPr>
            <a:r>
              <a:rPr lang="nb-NO" dirty="0"/>
              <a:t>Helsedirektoratet: «Nasjonale faglige råd ved lindrende behandling i livets sluttfase (2018)</a:t>
            </a:r>
          </a:p>
        </p:txBody>
      </p:sp>
    </p:spTree>
    <p:extLst>
      <p:ext uri="{BB962C8B-B14F-4D97-AF65-F5344CB8AC3E}">
        <p14:creationId xmlns:p14="http://schemas.microsoft.com/office/powerpoint/2010/main" val="191184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Beslutningsprosesser ved begrensning av livsforlengende behandling  Når «nok er nok»  </vt:lpstr>
      <vt:lpstr>Hensikt med veilederen Beslutningsprosesser ved begrensning av livsforlengende behandling:</vt:lpstr>
      <vt:lpstr>Hva er livsforlengende behandling?</vt:lpstr>
      <vt:lpstr>Faglige forsvarlige avgjørelser:</vt:lpstr>
      <vt:lpstr>Legens ansvar:</vt:lpstr>
      <vt:lpstr>Hvordan dokumentere avgjørelsen:</vt:lpstr>
      <vt:lpstr>Kilder:</vt:lpstr>
    </vt:vector>
  </TitlesOfParts>
  <Company>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Beslutningsprosesser ved begrensning av livsforlengende behandling  Når «nok er nok»</dc:title>
  <dc:creator>Hege Berntzen</dc:creator>
  <cp:lastModifiedBy>Sigbjørn Kristiansen</cp:lastModifiedBy>
  <cp:revision>15</cp:revision>
  <dcterms:created xsi:type="dcterms:W3CDTF">2017-06-11T14:09:06Z</dcterms:created>
  <dcterms:modified xsi:type="dcterms:W3CDTF">2019-03-07T11:32:21Z</dcterms:modified>
</cp:coreProperties>
</file>